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908" r:id="rId2"/>
    <p:sldId id="915" r:id="rId3"/>
    <p:sldId id="912" r:id="rId4"/>
    <p:sldId id="282" r:id="rId5"/>
    <p:sldId id="2145706822" r:id="rId6"/>
    <p:sldId id="2145706821" r:id="rId7"/>
    <p:sldId id="913" r:id="rId8"/>
    <p:sldId id="2145706816" r:id="rId9"/>
    <p:sldId id="914" r:id="rId10"/>
    <p:sldId id="917" r:id="rId11"/>
    <p:sldId id="2145706817" r:id="rId12"/>
    <p:sldId id="353" r:id="rId13"/>
    <p:sldId id="354" r:id="rId14"/>
    <p:sldId id="2145706818" r:id="rId15"/>
    <p:sldId id="2145706819" r:id="rId16"/>
    <p:sldId id="2145706823" r:id="rId17"/>
    <p:sldId id="2145706820" r:id="rId18"/>
  </p:sldIdLst>
  <p:sldSz cx="9144000" cy="5143500" type="screen16x9"/>
  <p:notesSz cx="6858000" cy="9144000"/>
  <p:embeddedFontLst>
    <p:embeddedFont>
      <p:font typeface="Calibri" panose="020F0502020204030204" pitchFamily="34" charset="0"/>
      <p:regular r:id="rId20"/>
      <p:bold r:id="rId21"/>
      <p:italic r:id="rId22"/>
      <p:boldItalic r:id="rId23"/>
    </p:embeddedFont>
    <p:embeddedFont>
      <p:font typeface="Montserrat" pitchFamily="2" charset="77"/>
      <p:regular r:id="rId24"/>
      <p:bold r:id="rId25"/>
      <p:italic r:id="rId26"/>
      <p:boldItalic r:id="rId27"/>
    </p:embeddedFont>
    <p:embeddedFont>
      <p:font typeface="Open Sans" panose="020B0606030504020204" pitchFamily="34" charset="0"/>
      <p:regular r:id="rId28"/>
      <p:bold r:id="rId29"/>
      <p:italic r:id="rId30"/>
      <p:boldItalic r:id="rId31"/>
    </p:embeddedFont>
    <p:embeddedFont>
      <p:font typeface="Roboto" panose="02000000000000000000" pitchFamily="2"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0" roundtripDataSignature="AMtx7miGNDWaycP45Zzg75QcreG/b/emi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09"/>
    <p:restoredTop sz="95082"/>
  </p:normalViewPr>
  <p:slideViewPr>
    <p:cSldViewPr snapToGrid="0">
      <p:cViewPr>
        <p:scale>
          <a:sx n="75" d="100"/>
          <a:sy n="75" d="100"/>
        </p:scale>
        <p:origin x="2328" y="1008"/>
      </p:cViewPr>
      <p:guideLst>
        <p:guide orient="horz" pos="1620"/>
        <p:guide pos="288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font" Target="fonts/font15.fntdata"/><Relationship Id="rId50"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Users/eramnar468/Downloads/1VQ%20for%20PAC%20Metrics%20Summary%2014%20companies_25Nov2022%20(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eramnar468/Downloads/1VQ%20for%20PAC%20Metrics%20Summary%2014%20companies_25Nov2022%20(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eramnar468/Downloads/1VQ%20for%20PAC%20Metrics%20Summary%2014%20companies_25Nov2022%20(1).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 PACs Taking more than 6 months to approve per country – ACTUAL </a:t>
            </a:r>
          </a:p>
          <a:p>
            <a:pPr>
              <a:defRPr/>
            </a:pPr>
            <a:r>
              <a:rPr lang="en-US" sz="1200" dirty="0"/>
              <a:t>131,000</a:t>
            </a:r>
            <a:r>
              <a:rPr lang="en-US" sz="1200" baseline="0" dirty="0"/>
              <a:t> data points from 14 companies</a:t>
            </a:r>
            <a:endParaRPr lang="en-US" dirty="0"/>
          </a:p>
        </c:rich>
      </c:tx>
      <c:layout>
        <c:manualLayout>
          <c:xMode val="edge"/>
          <c:yMode val="edge"/>
          <c:x val="0.15744325199110107"/>
          <c:y val="3.924576287717795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25400" cap="rnd">
              <a:noFill/>
              <a:round/>
            </a:ln>
            <a:effectLst/>
          </c:spPr>
          <c:marker>
            <c:symbol val="circle"/>
            <c:size val="5"/>
            <c:spPr>
              <a:solidFill>
                <a:schemeClr val="accent1"/>
              </a:solidFill>
              <a:ln w="9525">
                <a:solidFill>
                  <a:schemeClr val="accent1"/>
                </a:solidFill>
              </a:ln>
              <a:effectLst/>
            </c:spPr>
          </c:marker>
          <c:xVal>
            <c:numRef>
              <c:f>'Over 10 data'!$C$6:$C$160</c:f>
              <c:numCache>
                <c:formatCode>General</c:formatCode>
                <c:ptCount val="15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numCache>
            </c:numRef>
          </c:xVal>
          <c:yVal>
            <c:numRef>
              <c:f>'Over 10 data'!$D$6:$D$160</c:f>
              <c:numCache>
                <c:formatCode>General</c:formatCode>
                <c:ptCount val="155"/>
                <c:pt idx="0">
                  <c:v>78.94736842105263</c:v>
                </c:pt>
                <c:pt idx="1">
                  <c:v>5.2905464006938425</c:v>
                </c:pt>
                <c:pt idx="2">
                  <c:v>44.117647058823529</c:v>
                </c:pt>
                <c:pt idx="3">
                  <c:v>40.47919293820933</c:v>
                </c:pt>
                <c:pt idx="4">
                  <c:v>22.666666666666668</c:v>
                </c:pt>
                <c:pt idx="5">
                  <c:v>33.333333333333336</c:v>
                </c:pt>
                <c:pt idx="6">
                  <c:v>8.104395604395604</c:v>
                </c:pt>
                <c:pt idx="7">
                  <c:v>14.994829369183041</c:v>
                </c:pt>
                <c:pt idx="8">
                  <c:v>67.058823529411768</c:v>
                </c:pt>
                <c:pt idx="9">
                  <c:v>61.664190193164934</c:v>
                </c:pt>
                <c:pt idx="10">
                  <c:v>22.222222222222221</c:v>
                </c:pt>
                <c:pt idx="11">
                  <c:v>54.092526690391459</c:v>
                </c:pt>
                <c:pt idx="12">
                  <c:v>14.837153196622436</c:v>
                </c:pt>
                <c:pt idx="13">
                  <c:v>36.220472440944881</c:v>
                </c:pt>
                <c:pt idx="14">
                  <c:v>8.2872928176795586</c:v>
                </c:pt>
                <c:pt idx="15">
                  <c:v>26.157697121401753</c:v>
                </c:pt>
                <c:pt idx="16">
                  <c:v>70.866141732283467</c:v>
                </c:pt>
                <c:pt idx="17">
                  <c:v>13.463751438434983</c:v>
                </c:pt>
                <c:pt idx="18">
                  <c:v>76.714100905562745</c:v>
                </c:pt>
                <c:pt idx="19">
                  <c:v>23.39622641509434</c:v>
                </c:pt>
                <c:pt idx="20">
                  <c:v>35.294117647058826</c:v>
                </c:pt>
                <c:pt idx="21">
                  <c:v>46.951219512195124</c:v>
                </c:pt>
                <c:pt idx="22">
                  <c:v>38.775510204081634</c:v>
                </c:pt>
                <c:pt idx="23">
                  <c:v>18.56120826709062</c:v>
                </c:pt>
                <c:pt idx="24">
                  <c:v>13.333333333333334</c:v>
                </c:pt>
                <c:pt idx="25">
                  <c:v>37.931034482758619</c:v>
                </c:pt>
                <c:pt idx="26">
                  <c:v>31.144278606965173</c:v>
                </c:pt>
                <c:pt idx="27">
                  <c:v>52.177625960717336</c:v>
                </c:pt>
                <c:pt idx="28">
                  <c:v>45.296752519596865</c:v>
                </c:pt>
                <c:pt idx="29">
                  <c:v>15.254237288135593</c:v>
                </c:pt>
                <c:pt idx="30">
                  <c:v>37.908496732026144</c:v>
                </c:pt>
                <c:pt idx="31">
                  <c:v>67.307692307692307</c:v>
                </c:pt>
                <c:pt idx="32">
                  <c:v>43.137254901960787</c:v>
                </c:pt>
                <c:pt idx="33">
                  <c:v>63.025210084033617</c:v>
                </c:pt>
                <c:pt idx="34">
                  <c:v>28.280542986425338</c:v>
                </c:pt>
                <c:pt idx="35">
                  <c:v>16.428571428571427</c:v>
                </c:pt>
                <c:pt idx="36">
                  <c:v>47.282608695652172</c:v>
                </c:pt>
                <c:pt idx="37">
                  <c:v>34.116112198303981</c:v>
                </c:pt>
                <c:pt idx="38">
                  <c:v>23.404255319148938</c:v>
                </c:pt>
                <c:pt idx="39">
                  <c:v>27.048585931834662</c:v>
                </c:pt>
                <c:pt idx="40">
                  <c:v>40.320733104238258</c:v>
                </c:pt>
                <c:pt idx="41">
                  <c:v>10.756302521008404</c:v>
                </c:pt>
                <c:pt idx="42">
                  <c:v>30.969267139479907</c:v>
                </c:pt>
                <c:pt idx="43">
                  <c:v>58.426966292134829</c:v>
                </c:pt>
                <c:pt idx="44">
                  <c:v>6.9180214458664819</c:v>
                </c:pt>
                <c:pt idx="45">
                  <c:v>19.82905982905983</c:v>
                </c:pt>
                <c:pt idx="46">
                  <c:v>21.486268174474958</c:v>
                </c:pt>
                <c:pt idx="47">
                  <c:v>15.151515151515152</c:v>
                </c:pt>
                <c:pt idx="48">
                  <c:v>13.888888888888889</c:v>
                </c:pt>
                <c:pt idx="49">
                  <c:v>9.6602972399150744</c:v>
                </c:pt>
                <c:pt idx="50">
                  <c:v>41.104294478527606</c:v>
                </c:pt>
                <c:pt idx="51">
                  <c:v>30.590062111801242</c:v>
                </c:pt>
                <c:pt idx="52">
                  <c:v>31.927710843373493</c:v>
                </c:pt>
                <c:pt idx="53">
                  <c:v>11.570247933884298</c:v>
                </c:pt>
                <c:pt idx="54">
                  <c:v>33.333333333333336</c:v>
                </c:pt>
                <c:pt idx="55">
                  <c:v>4.3478260869565215</c:v>
                </c:pt>
                <c:pt idx="56">
                  <c:v>16.03960396039604</c:v>
                </c:pt>
                <c:pt idx="57">
                  <c:v>63.088512241054616</c:v>
                </c:pt>
                <c:pt idx="58">
                  <c:v>20.400943396226417</c:v>
                </c:pt>
                <c:pt idx="59">
                  <c:v>26.267281105990783</c:v>
                </c:pt>
                <c:pt idx="60">
                  <c:v>27.66990291262136</c:v>
                </c:pt>
                <c:pt idx="61">
                  <c:v>21.283783783783782</c:v>
                </c:pt>
                <c:pt idx="62">
                  <c:v>3.0386740331491713</c:v>
                </c:pt>
                <c:pt idx="63">
                  <c:v>29.411764705882351</c:v>
                </c:pt>
                <c:pt idx="64">
                  <c:v>18.107667210440457</c:v>
                </c:pt>
                <c:pt idx="65">
                  <c:v>18.321226795803067</c:v>
                </c:pt>
                <c:pt idx="66">
                  <c:v>17.764804003336113</c:v>
                </c:pt>
                <c:pt idx="67">
                  <c:v>61.464968152866241</c:v>
                </c:pt>
                <c:pt idx="68">
                  <c:v>40.716911764705884</c:v>
                </c:pt>
                <c:pt idx="69">
                  <c:v>57.430730478589417</c:v>
                </c:pt>
                <c:pt idx="70">
                  <c:v>31.973539140022051</c:v>
                </c:pt>
                <c:pt idx="71">
                  <c:v>35.225048923679061</c:v>
                </c:pt>
                <c:pt idx="72">
                  <c:v>21.8</c:v>
                </c:pt>
                <c:pt idx="73">
                  <c:v>64.971751412429384</c:v>
                </c:pt>
                <c:pt idx="74">
                  <c:v>61.904761904761905</c:v>
                </c:pt>
                <c:pt idx="75">
                  <c:v>62.5</c:v>
                </c:pt>
                <c:pt idx="76">
                  <c:v>22.494887525562373</c:v>
                </c:pt>
                <c:pt idx="77">
                  <c:v>44.508670520231213</c:v>
                </c:pt>
                <c:pt idx="78">
                  <c:v>28.544776119402986</c:v>
                </c:pt>
                <c:pt idx="79">
                  <c:v>12.360939431396787</c:v>
                </c:pt>
                <c:pt idx="80">
                  <c:v>6.0606060606060606</c:v>
                </c:pt>
                <c:pt idx="81">
                  <c:v>14.671814671814673</c:v>
                </c:pt>
                <c:pt idx="82">
                  <c:v>62.10526315789474</c:v>
                </c:pt>
                <c:pt idx="83">
                  <c:v>7.6923076923076925</c:v>
                </c:pt>
                <c:pt idx="84">
                  <c:v>27.004984141368375</c:v>
                </c:pt>
                <c:pt idx="85">
                  <c:v>43.548387096774192</c:v>
                </c:pt>
                <c:pt idx="86">
                  <c:v>12.429378531073446</c:v>
                </c:pt>
                <c:pt idx="87">
                  <c:v>18.796992481203006</c:v>
                </c:pt>
                <c:pt idx="88">
                  <c:v>89.230769230769226</c:v>
                </c:pt>
                <c:pt idx="89">
                  <c:v>29.257641921397379</c:v>
                </c:pt>
                <c:pt idx="90">
                  <c:v>47.484554280670785</c:v>
                </c:pt>
                <c:pt idx="91">
                  <c:v>50</c:v>
                </c:pt>
                <c:pt idx="92">
                  <c:v>13.097514340344167</c:v>
                </c:pt>
                <c:pt idx="93">
                  <c:v>34.30962343096234</c:v>
                </c:pt>
                <c:pt idx="94">
                  <c:v>60</c:v>
                </c:pt>
                <c:pt idx="95">
                  <c:v>27.843137254901961</c:v>
                </c:pt>
                <c:pt idx="96">
                  <c:v>50.574712643678161</c:v>
                </c:pt>
                <c:pt idx="97">
                  <c:v>22.352941176470587</c:v>
                </c:pt>
                <c:pt idx="98">
                  <c:v>16.253101736972706</c:v>
                </c:pt>
                <c:pt idx="99">
                  <c:v>11.594719942918301</c:v>
                </c:pt>
                <c:pt idx="100">
                  <c:v>20.560747663551403</c:v>
                </c:pt>
                <c:pt idx="101">
                  <c:v>55.454545454545453</c:v>
                </c:pt>
                <c:pt idx="102">
                  <c:v>44.529262086513995</c:v>
                </c:pt>
                <c:pt idx="103">
                  <c:v>17.689015691868757</c:v>
                </c:pt>
                <c:pt idx="104">
                  <c:v>18.894830659536542</c:v>
                </c:pt>
                <c:pt idx="105">
                  <c:v>57.975986277873069</c:v>
                </c:pt>
                <c:pt idx="106">
                  <c:v>25.797101449275363</c:v>
                </c:pt>
                <c:pt idx="107">
                  <c:v>17.695473251028808</c:v>
                </c:pt>
                <c:pt idx="108">
                  <c:v>35.604770017035776</c:v>
                </c:pt>
                <c:pt idx="109">
                  <c:v>43.850267379679146</c:v>
                </c:pt>
                <c:pt idx="110">
                  <c:v>21.777003484320556</c:v>
                </c:pt>
                <c:pt idx="111">
                  <c:v>55.651340996168585</c:v>
                </c:pt>
                <c:pt idx="112">
                  <c:v>19.867549668874172</c:v>
                </c:pt>
                <c:pt idx="113">
                  <c:v>29.638854296388544</c:v>
                </c:pt>
                <c:pt idx="114">
                  <c:v>0</c:v>
                </c:pt>
                <c:pt idx="115">
                  <c:v>32.681242807825086</c:v>
                </c:pt>
                <c:pt idx="116">
                  <c:v>32.278481012658226</c:v>
                </c:pt>
                <c:pt idx="117">
                  <c:v>21.951219512195124</c:v>
                </c:pt>
                <c:pt idx="118">
                  <c:v>56.756756756756758</c:v>
                </c:pt>
                <c:pt idx="119">
                  <c:v>41.562064156206418</c:v>
                </c:pt>
                <c:pt idx="120">
                  <c:v>31.448157669237361</c:v>
                </c:pt>
                <c:pt idx="121">
                  <c:v>28.17258883248731</c:v>
                </c:pt>
                <c:pt idx="122">
                  <c:v>53.811074918566774</c:v>
                </c:pt>
                <c:pt idx="123">
                  <c:v>17.477782479898433</c:v>
                </c:pt>
                <c:pt idx="124">
                  <c:v>35.135135135135137</c:v>
                </c:pt>
                <c:pt idx="125">
                  <c:v>21.613394216133941</c:v>
                </c:pt>
                <c:pt idx="126">
                  <c:v>15.601023017902813</c:v>
                </c:pt>
                <c:pt idx="127">
                  <c:v>39.982728842832472</c:v>
                </c:pt>
                <c:pt idx="128">
                  <c:v>47.671840354767184</c:v>
                </c:pt>
                <c:pt idx="129">
                  <c:v>20.358152686145147</c:v>
                </c:pt>
                <c:pt idx="130">
                  <c:v>39.382239382239383</c:v>
                </c:pt>
                <c:pt idx="131">
                  <c:v>2.0134228187919465</c:v>
                </c:pt>
                <c:pt idx="132">
                  <c:v>63.07692307692308</c:v>
                </c:pt>
                <c:pt idx="133">
                  <c:v>16.548797736916548</c:v>
                </c:pt>
                <c:pt idx="134">
                  <c:v>12.116098548768141</c:v>
                </c:pt>
                <c:pt idx="135">
                  <c:v>26.829268292682926</c:v>
                </c:pt>
                <c:pt idx="136">
                  <c:v>40</c:v>
                </c:pt>
                <c:pt idx="137">
                  <c:v>29.859943977591037</c:v>
                </c:pt>
                <c:pt idx="138">
                  <c:v>22.222222222222221</c:v>
                </c:pt>
                <c:pt idx="139">
                  <c:v>39.087947882736159</c:v>
                </c:pt>
                <c:pt idx="140">
                  <c:v>45.930232558139537</c:v>
                </c:pt>
                <c:pt idx="141">
                  <c:v>24.969400244798042</c:v>
                </c:pt>
                <c:pt idx="142">
                  <c:v>9.7087378640776691</c:v>
                </c:pt>
                <c:pt idx="143">
                  <c:v>66.666666666666671</c:v>
                </c:pt>
                <c:pt idx="144">
                  <c:v>61.897590361445786</c:v>
                </c:pt>
                <c:pt idx="145">
                  <c:v>17.675941080196399</c:v>
                </c:pt>
                <c:pt idx="146">
                  <c:v>7.4055158324821244</c:v>
                </c:pt>
                <c:pt idx="147">
                  <c:v>39.814814814814817</c:v>
                </c:pt>
                <c:pt idx="148">
                  <c:v>8.9430894308943092</c:v>
                </c:pt>
                <c:pt idx="149">
                  <c:v>55.272727272727273</c:v>
                </c:pt>
                <c:pt idx="150">
                  <c:v>35.714285714285715</c:v>
                </c:pt>
                <c:pt idx="151">
                  <c:v>53.623188405797102</c:v>
                </c:pt>
                <c:pt idx="152">
                  <c:v>88.888888888888886</c:v>
                </c:pt>
                <c:pt idx="153">
                  <c:v>37.5</c:v>
                </c:pt>
                <c:pt idx="154">
                  <c:v>80.6282722513089</c:v>
                </c:pt>
              </c:numCache>
            </c:numRef>
          </c:yVal>
          <c:smooth val="0"/>
          <c:extLst>
            <c:ext xmlns:c16="http://schemas.microsoft.com/office/drawing/2014/chart" uri="{C3380CC4-5D6E-409C-BE32-E72D297353CC}">
              <c16:uniqueId val="{00000000-8FB4-7747-8B9B-C44F7C865A61}"/>
            </c:ext>
          </c:extLst>
        </c:ser>
        <c:ser>
          <c:idx val="1"/>
          <c:order val="1"/>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'Over 10 data'!$C$6:$C$160</c:f>
              <c:numCache>
                <c:formatCode>General</c:formatCode>
                <c:ptCount val="15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numCache>
            </c:numRef>
          </c:xVal>
          <c:yVal>
            <c:numRef>
              <c:f>'Over 10 data'!$E$6:$E$160</c:f>
              <c:numCache>
                <c:formatCode>General</c:formatCode>
                <c:ptCount val="155"/>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pt idx="61">
                  <c:v>10</c:v>
                </c:pt>
                <c:pt idx="62">
                  <c:v>10</c:v>
                </c:pt>
                <c:pt idx="63">
                  <c:v>10</c:v>
                </c:pt>
                <c:pt idx="64">
                  <c:v>10</c:v>
                </c:pt>
                <c:pt idx="65">
                  <c:v>10</c:v>
                </c:pt>
                <c:pt idx="66">
                  <c:v>10</c:v>
                </c:pt>
                <c:pt idx="67">
                  <c:v>10</c:v>
                </c:pt>
                <c:pt idx="68">
                  <c:v>10</c:v>
                </c:pt>
                <c:pt idx="69">
                  <c:v>10</c:v>
                </c:pt>
                <c:pt idx="70">
                  <c:v>10</c:v>
                </c:pt>
                <c:pt idx="71">
                  <c:v>10</c:v>
                </c:pt>
                <c:pt idx="72">
                  <c:v>10</c:v>
                </c:pt>
                <c:pt idx="73">
                  <c:v>10</c:v>
                </c:pt>
                <c:pt idx="74">
                  <c:v>10</c:v>
                </c:pt>
                <c:pt idx="75">
                  <c:v>10</c:v>
                </c:pt>
                <c:pt idx="76">
                  <c:v>10</c:v>
                </c:pt>
                <c:pt idx="77">
                  <c:v>10</c:v>
                </c:pt>
                <c:pt idx="78">
                  <c:v>10</c:v>
                </c:pt>
                <c:pt idx="79">
                  <c:v>10</c:v>
                </c:pt>
                <c:pt idx="80">
                  <c:v>10</c:v>
                </c:pt>
                <c:pt idx="81">
                  <c:v>10</c:v>
                </c:pt>
                <c:pt idx="82">
                  <c:v>10</c:v>
                </c:pt>
                <c:pt idx="83">
                  <c:v>10</c:v>
                </c:pt>
                <c:pt idx="84">
                  <c:v>10</c:v>
                </c:pt>
                <c:pt idx="85">
                  <c:v>10</c:v>
                </c:pt>
                <c:pt idx="86">
                  <c:v>10</c:v>
                </c:pt>
                <c:pt idx="87">
                  <c:v>10</c:v>
                </c:pt>
                <c:pt idx="88">
                  <c:v>10</c:v>
                </c:pt>
                <c:pt idx="89">
                  <c:v>10</c:v>
                </c:pt>
                <c:pt idx="90">
                  <c:v>10</c:v>
                </c:pt>
                <c:pt idx="91">
                  <c:v>10</c:v>
                </c:pt>
                <c:pt idx="92">
                  <c:v>10</c:v>
                </c:pt>
                <c:pt idx="93">
                  <c:v>10</c:v>
                </c:pt>
                <c:pt idx="94">
                  <c:v>10</c:v>
                </c:pt>
                <c:pt idx="95">
                  <c:v>10</c:v>
                </c:pt>
                <c:pt idx="96">
                  <c:v>10</c:v>
                </c:pt>
                <c:pt idx="97">
                  <c:v>10</c:v>
                </c:pt>
                <c:pt idx="98">
                  <c:v>10</c:v>
                </c:pt>
                <c:pt idx="99">
                  <c:v>10</c:v>
                </c:pt>
                <c:pt idx="100">
                  <c:v>10</c:v>
                </c:pt>
                <c:pt idx="101">
                  <c:v>10</c:v>
                </c:pt>
                <c:pt idx="102">
                  <c:v>10</c:v>
                </c:pt>
                <c:pt idx="103">
                  <c:v>10</c:v>
                </c:pt>
                <c:pt idx="104">
                  <c:v>10</c:v>
                </c:pt>
                <c:pt idx="105">
                  <c:v>10</c:v>
                </c:pt>
                <c:pt idx="106">
                  <c:v>10</c:v>
                </c:pt>
                <c:pt idx="107">
                  <c:v>10</c:v>
                </c:pt>
                <c:pt idx="108">
                  <c:v>10</c:v>
                </c:pt>
                <c:pt idx="109">
                  <c:v>10</c:v>
                </c:pt>
                <c:pt idx="110">
                  <c:v>10</c:v>
                </c:pt>
                <c:pt idx="111">
                  <c:v>10</c:v>
                </c:pt>
                <c:pt idx="112">
                  <c:v>10</c:v>
                </c:pt>
                <c:pt idx="113">
                  <c:v>10</c:v>
                </c:pt>
                <c:pt idx="114">
                  <c:v>10</c:v>
                </c:pt>
                <c:pt idx="115">
                  <c:v>10</c:v>
                </c:pt>
                <c:pt idx="116">
                  <c:v>10</c:v>
                </c:pt>
                <c:pt idx="117">
                  <c:v>10</c:v>
                </c:pt>
                <c:pt idx="118">
                  <c:v>10</c:v>
                </c:pt>
                <c:pt idx="119">
                  <c:v>10</c:v>
                </c:pt>
                <c:pt idx="120">
                  <c:v>10</c:v>
                </c:pt>
                <c:pt idx="121">
                  <c:v>10</c:v>
                </c:pt>
                <c:pt idx="122">
                  <c:v>10</c:v>
                </c:pt>
                <c:pt idx="123">
                  <c:v>10</c:v>
                </c:pt>
                <c:pt idx="124">
                  <c:v>10</c:v>
                </c:pt>
                <c:pt idx="125">
                  <c:v>10</c:v>
                </c:pt>
                <c:pt idx="126">
                  <c:v>10</c:v>
                </c:pt>
                <c:pt idx="127">
                  <c:v>10</c:v>
                </c:pt>
                <c:pt idx="128">
                  <c:v>10</c:v>
                </c:pt>
                <c:pt idx="129">
                  <c:v>10</c:v>
                </c:pt>
                <c:pt idx="130">
                  <c:v>10</c:v>
                </c:pt>
                <c:pt idx="131">
                  <c:v>10</c:v>
                </c:pt>
                <c:pt idx="132">
                  <c:v>10</c:v>
                </c:pt>
                <c:pt idx="133">
                  <c:v>10</c:v>
                </c:pt>
                <c:pt idx="134">
                  <c:v>10</c:v>
                </c:pt>
                <c:pt idx="135">
                  <c:v>10</c:v>
                </c:pt>
                <c:pt idx="136">
                  <c:v>10</c:v>
                </c:pt>
                <c:pt idx="137">
                  <c:v>10</c:v>
                </c:pt>
                <c:pt idx="138">
                  <c:v>10</c:v>
                </c:pt>
                <c:pt idx="139">
                  <c:v>10</c:v>
                </c:pt>
                <c:pt idx="140">
                  <c:v>10</c:v>
                </c:pt>
                <c:pt idx="141">
                  <c:v>10</c:v>
                </c:pt>
                <c:pt idx="142">
                  <c:v>10</c:v>
                </c:pt>
                <c:pt idx="143">
                  <c:v>10</c:v>
                </c:pt>
                <c:pt idx="144">
                  <c:v>10</c:v>
                </c:pt>
                <c:pt idx="145">
                  <c:v>10</c:v>
                </c:pt>
                <c:pt idx="146">
                  <c:v>10</c:v>
                </c:pt>
                <c:pt idx="147">
                  <c:v>10</c:v>
                </c:pt>
                <c:pt idx="148">
                  <c:v>10</c:v>
                </c:pt>
                <c:pt idx="149">
                  <c:v>10</c:v>
                </c:pt>
                <c:pt idx="150">
                  <c:v>10</c:v>
                </c:pt>
                <c:pt idx="151">
                  <c:v>10</c:v>
                </c:pt>
                <c:pt idx="152">
                  <c:v>10</c:v>
                </c:pt>
                <c:pt idx="153">
                  <c:v>10</c:v>
                </c:pt>
                <c:pt idx="154">
                  <c:v>10</c:v>
                </c:pt>
              </c:numCache>
            </c:numRef>
          </c:yVal>
          <c:smooth val="0"/>
          <c:extLst>
            <c:ext xmlns:c16="http://schemas.microsoft.com/office/drawing/2014/chart" uri="{C3380CC4-5D6E-409C-BE32-E72D297353CC}">
              <c16:uniqueId val="{00000001-8FB4-7747-8B9B-C44F7C865A61}"/>
            </c:ext>
          </c:extLst>
        </c:ser>
        <c:ser>
          <c:idx val="2"/>
          <c:order val="2"/>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'Over 10 data'!$C$6:$C$160</c:f>
              <c:numCache>
                <c:formatCode>General</c:formatCode>
                <c:ptCount val="15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numCache>
            </c:numRef>
          </c:xVal>
          <c:yVal>
            <c:numRef>
              <c:f>'Over 10 data'!$F$6:$F$160</c:f>
              <c:numCache>
                <c:formatCode>General</c:formatCode>
                <c:ptCount val="155"/>
                <c:pt idx="0">
                  <c:v>25</c:v>
                </c:pt>
                <c:pt idx="1">
                  <c:v>25</c:v>
                </c:pt>
                <c:pt idx="2">
                  <c:v>25</c:v>
                </c:pt>
                <c:pt idx="3">
                  <c:v>25</c:v>
                </c:pt>
                <c:pt idx="4">
                  <c:v>25</c:v>
                </c:pt>
                <c:pt idx="5">
                  <c:v>25</c:v>
                </c:pt>
                <c:pt idx="6">
                  <c:v>25</c:v>
                </c:pt>
                <c:pt idx="7">
                  <c:v>25</c:v>
                </c:pt>
                <c:pt idx="8">
                  <c:v>25</c:v>
                </c:pt>
                <c:pt idx="9">
                  <c:v>25</c:v>
                </c:pt>
                <c:pt idx="10">
                  <c:v>25</c:v>
                </c:pt>
                <c:pt idx="11">
                  <c:v>25</c:v>
                </c:pt>
                <c:pt idx="12">
                  <c:v>25</c:v>
                </c:pt>
                <c:pt idx="13">
                  <c:v>25</c:v>
                </c:pt>
                <c:pt idx="14">
                  <c:v>25</c:v>
                </c:pt>
                <c:pt idx="15">
                  <c:v>25</c:v>
                </c:pt>
                <c:pt idx="16">
                  <c:v>25</c:v>
                </c:pt>
                <c:pt idx="17">
                  <c:v>25</c:v>
                </c:pt>
                <c:pt idx="18">
                  <c:v>25</c:v>
                </c:pt>
                <c:pt idx="19">
                  <c:v>25</c:v>
                </c:pt>
                <c:pt idx="20">
                  <c:v>25</c:v>
                </c:pt>
                <c:pt idx="21">
                  <c:v>25</c:v>
                </c:pt>
                <c:pt idx="22">
                  <c:v>25</c:v>
                </c:pt>
                <c:pt idx="23">
                  <c:v>25</c:v>
                </c:pt>
                <c:pt idx="24">
                  <c:v>25</c:v>
                </c:pt>
                <c:pt idx="25">
                  <c:v>25</c:v>
                </c:pt>
                <c:pt idx="26">
                  <c:v>25</c:v>
                </c:pt>
                <c:pt idx="27">
                  <c:v>25</c:v>
                </c:pt>
                <c:pt idx="28">
                  <c:v>25</c:v>
                </c:pt>
                <c:pt idx="29">
                  <c:v>25</c:v>
                </c:pt>
                <c:pt idx="30">
                  <c:v>25</c:v>
                </c:pt>
                <c:pt idx="31">
                  <c:v>25</c:v>
                </c:pt>
                <c:pt idx="32">
                  <c:v>25</c:v>
                </c:pt>
                <c:pt idx="33">
                  <c:v>25</c:v>
                </c:pt>
                <c:pt idx="34">
                  <c:v>25</c:v>
                </c:pt>
                <c:pt idx="35">
                  <c:v>25</c:v>
                </c:pt>
                <c:pt idx="36">
                  <c:v>25</c:v>
                </c:pt>
                <c:pt idx="37">
                  <c:v>25</c:v>
                </c:pt>
                <c:pt idx="38">
                  <c:v>25</c:v>
                </c:pt>
                <c:pt idx="39">
                  <c:v>25</c:v>
                </c:pt>
                <c:pt idx="40">
                  <c:v>25</c:v>
                </c:pt>
                <c:pt idx="41">
                  <c:v>25</c:v>
                </c:pt>
                <c:pt idx="42">
                  <c:v>25</c:v>
                </c:pt>
                <c:pt idx="43">
                  <c:v>25</c:v>
                </c:pt>
                <c:pt idx="44">
                  <c:v>25</c:v>
                </c:pt>
                <c:pt idx="45">
                  <c:v>25</c:v>
                </c:pt>
                <c:pt idx="46">
                  <c:v>25</c:v>
                </c:pt>
                <c:pt idx="47">
                  <c:v>25</c:v>
                </c:pt>
                <c:pt idx="48">
                  <c:v>25</c:v>
                </c:pt>
                <c:pt idx="49">
                  <c:v>25</c:v>
                </c:pt>
                <c:pt idx="50">
                  <c:v>25</c:v>
                </c:pt>
                <c:pt idx="51">
                  <c:v>25</c:v>
                </c:pt>
                <c:pt idx="52">
                  <c:v>25</c:v>
                </c:pt>
                <c:pt idx="53">
                  <c:v>25</c:v>
                </c:pt>
                <c:pt idx="54">
                  <c:v>25</c:v>
                </c:pt>
                <c:pt idx="55">
                  <c:v>25</c:v>
                </c:pt>
                <c:pt idx="56">
                  <c:v>25</c:v>
                </c:pt>
                <c:pt idx="57">
                  <c:v>25</c:v>
                </c:pt>
                <c:pt idx="58">
                  <c:v>25</c:v>
                </c:pt>
                <c:pt idx="59">
                  <c:v>25</c:v>
                </c:pt>
                <c:pt idx="60">
                  <c:v>25</c:v>
                </c:pt>
                <c:pt idx="61">
                  <c:v>25</c:v>
                </c:pt>
                <c:pt idx="62">
                  <c:v>25</c:v>
                </c:pt>
                <c:pt idx="63">
                  <c:v>25</c:v>
                </c:pt>
                <c:pt idx="64">
                  <c:v>25</c:v>
                </c:pt>
                <c:pt idx="65">
                  <c:v>25</c:v>
                </c:pt>
                <c:pt idx="66">
                  <c:v>25</c:v>
                </c:pt>
                <c:pt idx="67">
                  <c:v>25</c:v>
                </c:pt>
                <c:pt idx="68">
                  <c:v>25</c:v>
                </c:pt>
                <c:pt idx="69">
                  <c:v>25</c:v>
                </c:pt>
                <c:pt idx="70">
                  <c:v>25</c:v>
                </c:pt>
                <c:pt idx="71">
                  <c:v>25</c:v>
                </c:pt>
                <c:pt idx="72">
                  <c:v>25</c:v>
                </c:pt>
                <c:pt idx="73">
                  <c:v>25</c:v>
                </c:pt>
                <c:pt idx="74">
                  <c:v>25</c:v>
                </c:pt>
                <c:pt idx="75">
                  <c:v>25</c:v>
                </c:pt>
                <c:pt idx="76">
                  <c:v>25</c:v>
                </c:pt>
                <c:pt idx="77">
                  <c:v>25</c:v>
                </c:pt>
                <c:pt idx="78">
                  <c:v>25</c:v>
                </c:pt>
                <c:pt idx="79">
                  <c:v>25</c:v>
                </c:pt>
                <c:pt idx="80">
                  <c:v>25</c:v>
                </c:pt>
                <c:pt idx="81">
                  <c:v>25</c:v>
                </c:pt>
                <c:pt idx="82">
                  <c:v>25</c:v>
                </c:pt>
                <c:pt idx="83">
                  <c:v>25</c:v>
                </c:pt>
                <c:pt idx="84">
                  <c:v>25</c:v>
                </c:pt>
                <c:pt idx="85">
                  <c:v>25</c:v>
                </c:pt>
                <c:pt idx="86">
                  <c:v>25</c:v>
                </c:pt>
                <c:pt idx="87">
                  <c:v>25</c:v>
                </c:pt>
                <c:pt idx="88">
                  <c:v>25</c:v>
                </c:pt>
                <c:pt idx="89">
                  <c:v>25</c:v>
                </c:pt>
                <c:pt idx="90">
                  <c:v>25</c:v>
                </c:pt>
                <c:pt idx="91">
                  <c:v>25</c:v>
                </c:pt>
                <c:pt idx="92">
                  <c:v>25</c:v>
                </c:pt>
                <c:pt idx="93">
                  <c:v>25</c:v>
                </c:pt>
                <c:pt idx="94">
                  <c:v>25</c:v>
                </c:pt>
                <c:pt idx="95">
                  <c:v>25</c:v>
                </c:pt>
                <c:pt idx="96">
                  <c:v>25</c:v>
                </c:pt>
                <c:pt idx="97">
                  <c:v>25</c:v>
                </c:pt>
                <c:pt idx="98">
                  <c:v>25</c:v>
                </c:pt>
                <c:pt idx="99">
                  <c:v>25</c:v>
                </c:pt>
                <c:pt idx="100">
                  <c:v>25</c:v>
                </c:pt>
                <c:pt idx="101">
                  <c:v>25</c:v>
                </c:pt>
                <c:pt idx="102">
                  <c:v>25</c:v>
                </c:pt>
                <c:pt idx="103">
                  <c:v>25</c:v>
                </c:pt>
                <c:pt idx="104">
                  <c:v>25</c:v>
                </c:pt>
                <c:pt idx="105">
                  <c:v>25</c:v>
                </c:pt>
                <c:pt idx="106">
                  <c:v>25</c:v>
                </c:pt>
                <c:pt idx="107">
                  <c:v>25</c:v>
                </c:pt>
                <c:pt idx="108">
                  <c:v>25</c:v>
                </c:pt>
                <c:pt idx="109">
                  <c:v>25</c:v>
                </c:pt>
                <c:pt idx="110">
                  <c:v>25</c:v>
                </c:pt>
                <c:pt idx="111">
                  <c:v>25</c:v>
                </c:pt>
                <c:pt idx="112">
                  <c:v>25</c:v>
                </c:pt>
                <c:pt idx="113">
                  <c:v>25</c:v>
                </c:pt>
                <c:pt idx="114">
                  <c:v>25</c:v>
                </c:pt>
                <c:pt idx="115">
                  <c:v>25</c:v>
                </c:pt>
                <c:pt idx="116">
                  <c:v>25</c:v>
                </c:pt>
                <c:pt idx="117">
                  <c:v>25</c:v>
                </c:pt>
                <c:pt idx="118">
                  <c:v>25</c:v>
                </c:pt>
                <c:pt idx="119">
                  <c:v>25</c:v>
                </c:pt>
                <c:pt idx="120">
                  <c:v>25</c:v>
                </c:pt>
                <c:pt idx="121">
                  <c:v>25</c:v>
                </c:pt>
                <c:pt idx="122">
                  <c:v>25</c:v>
                </c:pt>
                <c:pt idx="123">
                  <c:v>25</c:v>
                </c:pt>
                <c:pt idx="124">
                  <c:v>25</c:v>
                </c:pt>
                <c:pt idx="125">
                  <c:v>25</c:v>
                </c:pt>
                <c:pt idx="126">
                  <c:v>25</c:v>
                </c:pt>
                <c:pt idx="127">
                  <c:v>25</c:v>
                </c:pt>
                <c:pt idx="128">
                  <c:v>25</c:v>
                </c:pt>
                <c:pt idx="129">
                  <c:v>25</c:v>
                </c:pt>
                <c:pt idx="130">
                  <c:v>25</c:v>
                </c:pt>
                <c:pt idx="131">
                  <c:v>25</c:v>
                </c:pt>
                <c:pt idx="132">
                  <c:v>25</c:v>
                </c:pt>
                <c:pt idx="133">
                  <c:v>25</c:v>
                </c:pt>
                <c:pt idx="134">
                  <c:v>25</c:v>
                </c:pt>
                <c:pt idx="135">
                  <c:v>25</c:v>
                </c:pt>
                <c:pt idx="136">
                  <c:v>25</c:v>
                </c:pt>
                <c:pt idx="137">
                  <c:v>25</c:v>
                </c:pt>
                <c:pt idx="138">
                  <c:v>25</c:v>
                </c:pt>
                <c:pt idx="139">
                  <c:v>25</c:v>
                </c:pt>
                <c:pt idx="140">
                  <c:v>25</c:v>
                </c:pt>
                <c:pt idx="141">
                  <c:v>25</c:v>
                </c:pt>
                <c:pt idx="142">
                  <c:v>25</c:v>
                </c:pt>
                <c:pt idx="143">
                  <c:v>25</c:v>
                </c:pt>
                <c:pt idx="144">
                  <c:v>25</c:v>
                </c:pt>
                <c:pt idx="145">
                  <c:v>25</c:v>
                </c:pt>
                <c:pt idx="146">
                  <c:v>25</c:v>
                </c:pt>
                <c:pt idx="147">
                  <c:v>25</c:v>
                </c:pt>
                <c:pt idx="148">
                  <c:v>25</c:v>
                </c:pt>
                <c:pt idx="149">
                  <c:v>25</c:v>
                </c:pt>
                <c:pt idx="150">
                  <c:v>25</c:v>
                </c:pt>
                <c:pt idx="151">
                  <c:v>25</c:v>
                </c:pt>
                <c:pt idx="152">
                  <c:v>25</c:v>
                </c:pt>
                <c:pt idx="153">
                  <c:v>25</c:v>
                </c:pt>
                <c:pt idx="154">
                  <c:v>25</c:v>
                </c:pt>
              </c:numCache>
            </c:numRef>
          </c:yVal>
          <c:smooth val="0"/>
          <c:extLst>
            <c:ext xmlns:c16="http://schemas.microsoft.com/office/drawing/2014/chart" uri="{C3380CC4-5D6E-409C-BE32-E72D297353CC}">
              <c16:uniqueId val="{00000002-8FB4-7747-8B9B-C44F7C865A61}"/>
            </c:ext>
          </c:extLst>
        </c:ser>
        <c:ser>
          <c:idx val="3"/>
          <c:order val="3"/>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'Over 10 data'!$C$6:$C$160</c:f>
              <c:numCache>
                <c:formatCode>General</c:formatCode>
                <c:ptCount val="15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numCache>
            </c:numRef>
          </c:xVal>
          <c:yVal>
            <c:numRef>
              <c:f>'Over 10 data'!$G$6:$G$160</c:f>
              <c:numCache>
                <c:formatCode>General</c:formatCode>
                <c:ptCount val="155"/>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pt idx="18">
                  <c:v>50</c:v>
                </c:pt>
                <c:pt idx="19">
                  <c:v>50</c:v>
                </c:pt>
                <c:pt idx="20">
                  <c:v>50</c:v>
                </c:pt>
                <c:pt idx="21">
                  <c:v>50</c:v>
                </c:pt>
                <c:pt idx="22">
                  <c:v>50</c:v>
                </c:pt>
                <c:pt idx="23">
                  <c:v>50</c:v>
                </c:pt>
                <c:pt idx="24">
                  <c:v>50</c:v>
                </c:pt>
                <c:pt idx="25">
                  <c:v>50</c:v>
                </c:pt>
                <c:pt idx="26">
                  <c:v>50</c:v>
                </c:pt>
                <c:pt idx="27">
                  <c:v>50</c:v>
                </c:pt>
                <c:pt idx="28">
                  <c:v>50</c:v>
                </c:pt>
                <c:pt idx="29">
                  <c:v>50</c:v>
                </c:pt>
                <c:pt idx="30">
                  <c:v>50</c:v>
                </c:pt>
                <c:pt idx="31">
                  <c:v>50</c:v>
                </c:pt>
                <c:pt idx="32">
                  <c:v>50</c:v>
                </c:pt>
                <c:pt idx="33">
                  <c:v>50</c:v>
                </c:pt>
                <c:pt idx="34">
                  <c:v>50</c:v>
                </c:pt>
                <c:pt idx="35">
                  <c:v>50</c:v>
                </c:pt>
                <c:pt idx="36">
                  <c:v>50</c:v>
                </c:pt>
                <c:pt idx="37">
                  <c:v>50</c:v>
                </c:pt>
                <c:pt idx="38">
                  <c:v>50</c:v>
                </c:pt>
                <c:pt idx="39">
                  <c:v>50</c:v>
                </c:pt>
                <c:pt idx="40">
                  <c:v>50</c:v>
                </c:pt>
                <c:pt idx="41">
                  <c:v>50</c:v>
                </c:pt>
                <c:pt idx="42">
                  <c:v>50</c:v>
                </c:pt>
                <c:pt idx="43">
                  <c:v>50</c:v>
                </c:pt>
                <c:pt idx="44">
                  <c:v>50</c:v>
                </c:pt>
                <c:pt idx="45">
                  <c:v>50</c:v>
                </c:pt>
                <c:pt idx="46">
                  <c:v>50</c:v>
                </c:pt>
                <c:pt idx="47">
                  <c:v>50</c:v>
                </c:pt>
                <c:pt idx="48">
                  <c:v>50</c:v>
                </c:pt>
                <c:pt idx="49">
                  <c:v>50</c:v>
                </c:pt>
                <c:pt idx="50">
                  <c:v>50</c:v>
                </c:pt>
                <c:pt idx="51">
                  <c:v>50</c:v>
                </c:pt>
                <c:pt idx="52">
                  <c:v>50</c:v>
                </c:pt>
                <c:pt idx="53">
                  <c:v>50</c:v>
                </c:pt>
                <c:pt idx="54">
                  <c:v>50</c:v>
                </c:pt>
                <c:pt idx="55">
                  <c:v>50</c:v>
                </c:pt>
                <c:pt idx="56">
                  <c:v>50</c:v>
                </c:pt>
                <c:pt idx="57">
                  <c:v>50</c:v>
                </c:pt>
                <c:pt idx="58">
                  <c:v>50</c:v>
                </c:pt>
                <c:pt idx="59">
                  <c:v>50</c:v>
                </c:pt>
                <c:pt idx="60">
                  <c:v>50</c:v>
                </c:pt>
                <c:pt idx="61">
                  <c:v>50</c:v>
                </c:pt>
                <c:pt idx="62">
                  <c:v>50</c:v>
                </c:pt>
                <c:pt idx="63">
                  <c:v>50</c:v>
                </c:pt>
                <c:pt idx="64">
                  <c:v>50</c:v>
                </c:pt>
                <c:pt idx="65">
                  <c:v>50</c:v>
                </c:pt>
                <c:pt idx="66">
                  <c:v>50</c:v>
                </c:pt>
                <c:pt idx="67">
                  <c:v>50</c:v>
                </c:pt>
                <c:pt idx="68">
                  <c:v>50</c:v>
                </c:pt>
                <c:pt idx="69">
                  <c:v>50</c:v>
                </c:pt>
                <c:pt idx="70">
                  <c:v>50</c:v>
                </c:pt>
                <c:pt idx="71">
                  <c:v>50</c:v>
                </c:pt>
                <c:pt idx="72">
                  <c:v>50</c:v>
                </c:pt>
                <c:pt idx="73">
                  <c:v>50</c:v>
                </c:pt>
                <c:pt idx="74">
                  <c:v>50</c:v>
                </c:pt>
                <c:pt idx="75">
                  <c:v>50</c:v>
                </c:pt>
                <c:pt idx="76">
                  <c:v>50</c:v>
                </c:pt>
                <c:pt idx="77">
                  <c:v>50</c:v>
                </c:pt>
                <c:pt idx="78">
                  <c:v>50</c:v>
                </c:pt>
                <c:pt idx="79">
                  <c:v>50</c:v>
                </c:pt>
                <c:pt idx="80">
                  <c:v>50</c:v>
                </c:pt>
                <c:pt idx="81">
                  <c:v>50</c:v>
                </c:pt>
                <c:pt idx="82">
                  <c:v>50</c:v>
                </c:pt>
                <c:pt idx="83">
                  <c:v>50</c:v>
                </c:pt>
                <c:pt idx="84">
                  <c:v>50</c:v>
                </c:pt>
                <c:pt idx="85">
                  <c:v>50</c:v>
                </c:pt>
                <c:pt idx="86">
                  <c:v>50</c:v>
                </c:pt>
                <c:pt idx="87">
                  <c:v>50</c:v>
                </c:pt>
                <c:pt idx="88">
                  <c:v>50</c:v>
                </c:pt>
                <c:pt idx="89">
                  <c:v>50</c:v>
                </c:pt>
                <c:pt idx="90">
                  <c:v>50</c:v>
                </c:pt>
                <c:pt idx="91">
                  <c:v>50</c:v>
                </c:pt>
                <c:pt idx="92">
                  <c:v>50</c:v>
                </c:pt>
                <c:pt idx="93">
                  <c:v>50</c:v>
                </c:pt>
                <c:pt idx="94">
                  <c:v>50</c:v>
                </c:pt>
                <c:pt idx="95">
                  <c:v>50</c:v>
                </c:pt>
                <c:pt idx="96">
                  <c:v>50</c:v>
                </c:pt>
                <c:pt idx="97">
                  <c:v>50</c:v>
                </c:pt>
                <c:pt idx="98">
                  <c:v>50</c:v>
                </c:pt>
                <c:pt idx="99">
                  <c:v>50</c:v>
                </c:pt>
                <c:pt idx="100">
                  <c:v>50</c:v>
                </c:pt>
                <c:pt idx="101">
                  <c:v>50</c:v>
                </c:pt>
                <c:pt idx="102">
                  <c:v>50</c:v>
                </c:pt>
                <c:pt idx="103">
                  <c:v>50</c:v>
                </c:pt>
                <c:pt idx="104">
                  <c:v>50</c:v>
                </c:pt>
                <c:pt idx="105">
                  <c:v>50</c:v>
                </c:pt>
                <c:pt idx="106">
                  <c:v>50</c:v>
                </c:pt>
                <c:pt idx="107">
                  <c:v>50</c:v>
                </c:pt>
                <c:pt idx="108">
                  <c:v>50</c:v>
                </c:pt>
                <c:pt idx="109">
                  <c:v>50</c:v>
                </c:pt>
                <c:pt idx="110">
                  <c:v>50</c:v>
                </c:pt>
                <c:pt idx="111">
                  <c:v>50</c:v>
                </c:pt>
                <c:pt idx="112">
                  <c:v>50</c:v>
                </c:pt>
                <c:pt idx="113">
                  <c:v>50</c:v>
                </c:pt>
                <c:pt idx="114">
                  <c:v>50</c:v>
                </c:pt>
                <c:pt idx="115">
                  <c:v>50</c:v>
                </c:pt>
                <c:pt idx="116">
                  <c:v>50</c:v>
                </c:pt>
                <c:pt idx="117">
                  <c:v>50</c:v>
                </c:pt>
                <c:pt idx="118">
                  <c:v>50</c:v>
                </c:pt>
                <c:pt idx="119">
                  <c:v>50</c:v>
                </c:pt>
                <c:pt idx="120">
                  <c:v>50</c:v>
                </c:pt>
                <c:pt idx="121">
                  <c:v>50</c:v>
                </c:pt>
                <c:pt idx="122">
                  <c:v>50</c:v>
                </c:pt>
                <c:pt idx="123">
                  <c:v>50</c:v>
                </c:pt>
                <c:pt idx="124">
                  <c:v>50</c:v>
                </c:pt>
                <c:pt idx="125">
                  <c:v>50</c:v>
                </c:pt>
                <c:pt idx="126">
                  <c:v>50</c:v>
                </c:pt>
                <c:pt idx="127">
                  <c:v>50</c:v>
                </c:pt>
                <c:pt idx="128">
                  <c:v>50</c:v>
                </c:pt>
                <c:pt idx="129">
                  <c:v>50</c:v>
                </c:pt>
                <c:pt idx="130">
                  <c:v>50</c:v>
                </c:pt>
                <c:pt idx="131">
                  <c:v>50</c:v>
                </c:pt>
                <c:pt idx="132">
                  <c:v>50</c:v>
                </c:pt>
                <c:pt idx="133">
                  <c:v>50</c:v>
                </c:pt>
                <c:pt idx="134">
                  <c:v>50</c:v>
                </c:pt>
                <c:pt idx="135">
                  <c:v>50</c:v>
                </c:pt>
                <c:pt idx="136">
                  <c:v>50</c:v>
                </c:pt>
                <c:pt idx="137">
                  <c:v>50</c:v>
                </c:pt>
                <c:pt idx="138">
                  <c:v>50</c:v>
                </c:pt>
                <c:pt idx="139">
                  <c:v>50</c:v>
                </c:pt>
                <c:pt idx="140">
                  <c:v>50</c:v>
                </c:pt>
                <c:pt idx="141">
                  <c:v>50</c:v>
                </c:pt>
                <c:pt idx="142">
                  <c:v>50</c:v>
                </c:pt>
                <c:pt idx="143">
                  <c:v>50</c:v>
                </c:pt>
                <c:pt idx="144">
                  <c:v>50</c:v>
                </c:pt>
                <c:pt idx="145">
                  <c:v>50</c:v>
                </c:pt>
                <c:pt idx="146">
                  <c:v>50</c:v>
                </c:pt>
                <c:pt idx="147">
                  <c:v>50</c:v>
                </c:pt>
                <c:pt idx="148">
                  <c:v>50</c:v>
                </c:pt>
                <c:pt idx="149">
                  <c:v>50</c:v>
                </c:pt>
                <c:pt idx="150">
                  <c:v>50</c:v>
                </c:pt>
                <c:pt idx="151">
                  <c:v>50</c:v>
                </c:pt>
                <c:pt idx="152">
                  <c:v>50</c:v>
                </c:pt>
                <c:pt idx="153">
                  <c:v>50</c:v>
                </c:pt>
                <c:pt idx="154">
                  <c:v>50</c:v>
                </c:pt>
              </c:numCache>
            </c:numRef>
          </c:yVal>
          <c:smooth val="0"/>
          <c:extLst>
            <c:ext xmlns:c16="http://schemas.microsoft.com/office/drawing/2014/chart" uri="{C3380CC4-5D6E-409C-BE32-E72D297353CC}">
              <c16:uniqueId val="{00000003-8FB4-7747-8B9B-C44F7C865A61}"/>
            </c:ext>
          </c:extLst>
        </c:ser>
        <c:ser>
          <c:idx val="4"/>
          <c:order val="4"/>
          <c:spPr>
            <a:ln w="19050" cap="rnd">
              <a:solidFill>
                <a:schemeClr val="accent5"/>
              </a:solidFill>
              <a:round/>
            </a:ln>
            <a:effectLst/>
          </c:spPr>
          <c:marker>
            <c:symbol val="circle"/>
            <c:size val="5"/>
            <c:spPr>
              <a:solidFill>
                <a:schemeClr val="accent5"/>
              </a:solidFill>
              <a:ln w="9525">
                <a:solidFill>
                  <a:schemeClr val="accent5"/>
                </a:solidFill>
              </a:ln>
              <a:effectLst/>
            </c:spPr>
          </c:marker>
          <c:xVal>
            <c:numRef>
              <c:f>'Over 10 data'!$C$6:$C$160</c:f>
              <c:numCache>
                <c:formatCode>General</c:formatCode>
                <c:ptCount val="15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numCache>
            </c:numRef>
          </c:xVal>
          <c:yVal>
            <c:numRef>
              <c:f>'Over 10 data'!$H$6:$H$160</c:f>
              <c:numCache>
                <c:formatCode>General</c:formatCode>
                <c:ptCount val="155"/>
                <c:pt idx="0">
                  <c:v>75</c:v>
                </c:pt>
                <c:pt idx="1">
                  <c:v>75</c:v>
                </c:pt>
                <c:pt idx="2">
                  <c:v>75</c:v>
                </c:pt>
                <c:pt idx="3">
                  <c:v>75</c:v>
                </c:pt>
                <c:pt idx="4">
                  <c:v>75</c:v>
                </c:pt>
                <c:pt idx="5">
                  <c:v>75</c:v>
                </c:pt>
                <c:pt idx="6">
                  <c:v>75</c:v>
                </c:pt>
                <c:pt idx="7">
                  <c:v>75</c:v>
                </c:pt>
                <c:pt idx="8">
                  <c:v>75</c:v>
                </c:pt>
                <c:pt idx="9">
                  <c:v>75</c:v>
                </c:pt>
                <c:pt idx="10">
                  <c:v>75</c:v>
                </c:pt>
                <c:pt idx="11">
                  <c:v>75</c:v>
                </c:pt>
                <c:pt idx="12">
                  <c:v>75</c:v>
                </c:pt>
                <c:pt idx="13">
                  <c:v>75</c:v>
                </c:pt>
                <c:pt idx="14">
                  <c:v>75</c:v>
                </c:pt>
                <c:pt idx="15">
                  <c:v>75</c:v>
                </c:pt>
                <c:pt idx="16">
                  <c:v>75</c:v>
                </c:pt>
                <c:pt idx="17">
                  <c:v>75</c:v>
                </c:pt>
                <c:pt idx="18">
                  <c:v>75</c:v>
                </c:pt>
                <c:pt idx="19">
                  <c:v>75</c:v>
                </c:pt>
                <c:pt idx="20">
                  <c:v>75</c:v>
                </c:pt>
                <c:pt idx="21">
                  <c:v>75</c:v>
                </c:pt>
                <c:pt idx="22">
                  <c:v>75</c:v>
                </c:pt>
                <c:pt idx="23">
                  <c:v>75</c:v>
                </c:pt>
                <c:pt idx="24">
                  <c:v>75</c:v>
                </c:pt>
                <c:pt idx="25">
                  <c:v>75</c:v>
                </c:pt>
                <c:pt idx="26">
                  <c:v>75</c:v>
                </c:pt>
                <c:pt idx="27">
                  <c:v>75</c:v>
                </c:pt>
                <c:pt idx="28">
                  <c:v>75</c:v>
                </c:pt>
                <c:pt idx="29">
                  <c:v>75</c:v>
                </c:pt>
                <c:pt idx="30">
                  <c:v>75</c:v>
                </c:pt>
                <c:pt idx="31">
                  <c:v>75</c:v>
                </c:pt>
                <c:pt idx="32">
                  <c:v>75</c:v>
                </c:pt>
                <c:pt idx="33">
                  <c:v>75</c:v>
                </c:pt>
                <c:pt idx="34">
                  <c:v>75</c:v>
                </c:pt>
                <c:pt idx="35">
                  <c:v>75</c:v>
                </c:pt>
                <c:pt idx="36">
                  <c:v>75</c:v>
                </c:pt>
                <c:pt idx="37">
                  <c:v>75</c:v>
                </c:pt>
                <c:pt idx="38">
                  <c:v>75</c:v>
                </c:pt>
                <c:pt idx="39">
                  <c:v>75</c:v>
                </c:pt>
                <c:pt idx="40">
                  <c:v>75</c:v>
                </c:pt>
                <c:pt idx="41">
                  <c:v>75</c:v>
                </c:pt>
                <c:pt idx="42">
                  <c:v>75</c:v>
                </c:pt>
                <c:pt idx="43">
                  <c:v>75</c:v>
                </c:pt>
                <c:pt idx="44">
                  <c:v>75</c:v>
                </c:pt>
                <c:pt idx="45">
                  <c:v>75</c:v>
                </c:pt>
                <c:pt idx="46">
                  <c:v>75</c:v>
                </c:pt>
                <c:pt idx="47">
                  <c:v>75</c:v>
                </c:pt>
                <c:pt idx="48">
                  <c:v>75</c:v>
                </c:pt>
                <c:pt idx="49">
                  <c:v>75</c:v>
                </c:pt>
                <c:pt idx="50">
                  <c:v>75</c:v>
                </c:pt>
                <c:pt idx="51">
                  <c:v>75</c:v>
                </c:pt>
                <c:pt idx="52">
                  <c:v>75</c:v>
                </c:pt>
                <c:pt idx="53">
                  <c:v>75</c:v>
                </c:pt>
                <c:pt idx="54">
                  <c:v>75</c:v>
                </c:pt>
                <c:pt idx="55">
                  <c:v>75</c:v>
                </c:pt>
                <c:pt idx="56">
                  <c:v>75</c:v>
                </c:pt>
                <c:pt idx="57">
                  <c:v>75</c:v>
                </c:pt>
                <c:pt idx="58">
                  <c:v>75</c:v>
                </c:pt>
                <c:pt idx="59">
                  <c:v>75</c:v>
                </c:pt>
                <c:pt idx="60">
                  <c:v>75</c:v>
                </c:pt>
                <c:pt idx="61">
                  <c:v>75</c:v>
                </c:pt>
                <c:pt idx="62">
                  <c:v>75</c:v>
                </c:pt>
                <c:pt idx="63">
                  <c:v>75</c:v>
                </c:pt>
                <c:pt idx="64">
                  <c:v>75</c:v>
                </c:pt>
                <c:pt idx="65">
                  <c:v>75</c:v>
                </c:pt>
                <c:pt idx="66">
                  <c:v>75</c:v>
                </c:pt>
                <c:pt idx="67">
                  <c:v>75</c:v>
                </c:pt>
                <c:pt idx="68">
                  <c:v>75</c:v>
                </c:pt>
                <c:pt idx="69">
                  <c:v>75</c:v>
                </c:pt>
                <c:pt idx="70">
                  <c:v>75</c:v>
                </c:pt>
                <c:pt idx="71">
                  <c:v>75</c:v>
                </c:pt>
                <c:pt idx="72">
                  <c:v>75</c:v>
                </c:pt>
                <c:pt idx="73">
                  <c:v>75</c:v>
                </c:pt>
                <c:pt idx="74">
                  <c:v>75</c:v>
                </c:pt>
                <c:pt idx="75">
                  <c:v>75</c:v>
                </c:pt>
                <c:pt idx="76">
                  <c:v>75</c:v>
                </c:pt>
                <c:pt idx="77">
                  <c:v>75</c:v>
                </c:pt>
                <c:pt idx="78">
                  <c:v>75</c:v>
                </c:pt>
                <c:pt idx="79">
                  <c:v>75</c:v>
                </c:pt>
                <c:pt idx="80">
                  <c:v>75</c:v>
                </c:pt>
                <c:pt idx="81">
                  <c:v>75</c:v>
                </c:pt>
                <c:pt idx="82">
                  <c:v>75</c:v>
                </c:pt>
                <c:pt idx="83">
                  <c:v>75</c:v>
                </c:pt>
                <c:pt idx="84">
                  <c:v>75</c:v>
                </c:pt>
                <c:pt idx="85">
                  <c:v>75</c:v>
                </c:pt>
                <c:pt idx="86">
                  <c:v>75</c:v>
                </c:pt>
                <c:pt idx="87">
                  <c:v>75</c:v>
                </c:pt>
                <c:pt idx="88">
                  <c:v>75</c:v>
                </c:pt>
                <c:pt idx="89">
                  <c:v>75</c:v>
                </c:pt>
                <c:pt idx="90">
                  <c:v>75</c:v>
                </c:pt>
                <c:pt idx="91">
                  <c:v>75</c:v>
                </c:pt>
                <c:pt idx="92">
                  <c:v>75</c:v>
                </c:pt>
                <c:pt idx="93">
                  <c:v>75</c:v>
                </c:pt>
                <c:pt idx="94">
                  <c:v>75</c:v>
                </c:pt>
                <c:pt idx="95">
                  <c:v>75</c:v>
                </c:pt>
                <c:pt idx="96">
                  <c:v>75</c:v>
                </c:pt>
                <c:pt idx="97">
                  <c:v>75</c:v>
                </c:pt>
                <c:pt idx="98">
                  <c:v>75</c:v>
                </c:pt>
                <c:pt idx="99">
                  <c:v>75</c:v>
                </c:pt>
                <c:pt idx="100">
                  <c:v>75</c:v>
                </c:pt>
                <c:pt idx="101">
                  <c:v>75</c:v>
                </c:pt>
                <c:pt idx="102">
                  <c:v>75</c:v>
                </c:pt>
                <c:pt idx="103">
                  <c:v>75</c:v>
                </c:pt>
                <c:pt idx="104">
                  <c:v>75</c:v>
                </c:pt>
                <c:pt idx="105">
                  <c:v>75</c:v>
                </c:pt>
                <c:pt idx="106">
                  <c:v>75</c:v>
                </c:pt>
                <c:pt idx="107">
                  <c:v>75</c:v>
                </c:pt>
                <c:pt idx="108">
                  <c:v>75</c:v>
                </c:pt>
                <c:pt idx="109">
                  <c:v>75</c:v>
                </c:pt>
                <c:pt idx="110">
                  <c:v>75</c:v>
                </c:pt>
                <c:pt idx="111">
                  <c:v>75</c:v>
                </c:pt>
                <c:pt idx="112">
                  <c:v>75</c:v>
                </c:pt>
                <c:pt idx="113">
                  <c:v>75</c:v>
                </c:pt>
                <c:pt idx="114">
                  <c:v>75</c:v>
                </c:pt>
                <c:pt idx="115">
                  <c:v>75</c:v>
                </c:pt>
                <c:pt idx="116">
                  <c:v>75</c:v>
                </c:pt>
                <c:pt idx="117">
                  <c:v>75</c:v>
                </c:pt>
                <c:pt idx="118">
                  <c:v>75</c:v>
                </c:pt>
                <c:pt idx="119">
                  <c:v>75</c:v>
                </c:pt>
                <c:pt idx="120">
                  <c:v>75</c:v>
                </c:pt>
                <c:pt idx="121">
                  <c:v>75</c:v>
                </c:pt>
                <c:pt idx="122">
                  <c:v>75</c:v>
                </c:pt>
                <c:pt idx="123">
                  <c:v>75</c:v>
                </c:pt>
                <c:pt idx="124">
                  <c:v>75</c:v>
                </c:pt>
                <c:pt idx="125">
                  <c:v>75</c:v>
                </c:pt>
                <c:pt idx="126">
                  <c:v>75</c:v>
                </c:pt>
                <c:pt idx="127">
                  <c:v>75</c:v>
                </c:pt>
                <c:pt idx="128">
                  <c:v>75</c:v>
                </c:pt>
                <c:pt idx="129">
                  <c:v>75</c:v>
                </c:pt>
                <c:pt idx="130">
                  <c:v>75</c:v>
                </c:pt>
                <c:pt idx="131">
                  <c:v>75</c:v>
                </c:pt>
                <c:pt idx="132">
                  <c:v>75</c:v>
                </c:pt>
                <c:pt idx="133">
                  <c:v>75</c:v>
                </c:pt>
                <c:pt idx="134">
                  <c:v>75</c:v>
                </c:pt>
                <c:pt idx="135">
                  <c:v>75</c:v>
                </c:pt>
                <c:pt idx="136">
                  <c:v>75</c:v>
                </c:pt>
                <c:pt idx="137">
                  <c:v>75</c:v>
                </c:pt>
                <c:pt idx="138">
                  <c:v>75</c:v>
                </c:pt>
                <c:pt idx="139">
                  <c:v>75</c:v>
                </c:pt>
                <c:pt idx="140">
                  <c:v>75</c:v>
                </c:pt>
                <c:pt idx="141">
                  <c:v>75</c:v>
                </c:pt>
                <c:pt idx="142">
                  <c:v>75</c:v>
                </c:pt>
                <c:pt idx="143">
                  <c:v>75</c:v>
                </c:pt>
                <c:pt idx="144">
                  <c:v>75</c:v>
                </c:pt>
                <c:pt idx="145">
                  <c:v>75</c:v>
                </c:pt>
                <c:pt idx="146">
                  <c:v>75</c:v>
                </c:pt>
                <c:pt idx="147">
                  <c:v>75</c:v>
                </c:pt>
                <c:pt idx="148">
                  <c:v>75</c:v>
                </c:pt>
                <c:pt idx="149">
                  <c:v>75</c:v>
                </c:pt>
                <c:pt idx="150">
                  <c:v>75</c:v>
                </c:pt>
                <c:pt idx="151">
                  <c:v>75</c:v>
                </c:pt>
                <c:pt idx="152">
                  <c:v>75</c:v>
                </c:pt>
                <c:pt idx="153">
                  <c:v>75</c:v>
                </c:pt>
                <c:pt idx="154">
                  <c:v>75</c:v>
                </c:pt>
              </c:numCache>
            </c:numRef>
          </c:yVal>
          <c:smooth val="0"/>
          <c:extLst>
            <c:ext xmlns:c16="http://schemas.microsoft.com/office/drawing/2014/chart" uri="{C3380CC4-5D6E-409C-BE32-E72D297353CC}">
              <c16:uniqueId val="{00000004-8FB4-7747-8B9B-C44F7C865A61}"/>
            </c:ext>
          </c:extLst>
        </c:ser>
        <c:dLbls>
          <c:showLegendKey val="0"/>
          <c:showVal val="0"/>
          <c:showCatName val="0"/>
          <c:showSerName val="0"/>
          <c:showPercent val="0"/>
          <c:showBubbleSize val="0"/>
        </c:dLbls>
        <c:axId val="990636399"/>
        <c:axId val="990638047"/>
      </c:scatterChart>
      <c:valAx>
        <c:axId val="990636399"/>
        <c:scaling>
          <c:orientation val="minMax"/>
          <c:max val="16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Country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90638047"/>
        <c:crosses val="autoZero"/>
        <c:crossBetween val="midCat"/>
      </c:valAx>
      <c:valAx>
        <c:axId val="99063804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Percentage &gt; 6 Months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90636399"/>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i="0" baseline="0" dirty="0">
                <a:effectLst/>
              </a:rPr>
              <a:t>% PACs Taking more than 6 months to approve per country – DESIRED IDEAL STATE</a:t>
            </a:r>
          </a:p>
          <a:p>
            <a:pPr>
              <a:defRPr/>
            </a:pPr>
            <a:r>
              <a:rPr lang="en-US" sz="1600" b="0" i="0" baseline="0" dirty="0">
                <a:effectLst/>
              </a:rPr>
              <a:t>(Less than 10% of changes take &gt;6 months)</a:t>
            </a:r>
            <a:endParaRPr lang="en-US" sz="1600" b="0"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xVal>
            <c:numRef>
              <c:f>'Ideal data'!$C$6:$C$160</c:f>
              <c:numCache>
                <c:formatCode>General</c:formatCode>
                <c:ptCount val="15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numCache>
            </c:numRef>
          </c:xVal>
          <c:yVal>
            <c:numRef>
              <c:f>'Ideal data'!$D$6:$D$160</c:f>
              <c:numCache>
                <c:formatCode>General</c:formatCode>
                <c:ptCount val="155"/>
                <c:pt idx="0">
                  <c:v>7.8947368421052628</c:v>
                </c:pt>
                <c:pt idx="1">
                  <c:v>0.5290546400693843</c:v>
                </c:pt>
                <c:pt idx="2">
                  <c:v>4.4117647058823533</c:v>
                </c:pt>
                <c:pt idx="3">
                  <c:v>4.0479192938209332</c:v>
                </c:pt>
                <c:pt idx="4">
                  <c:v>2.2666666666666666</c:v>
                </c:pt>
                <c:pt idx="5">
                  <c:v>3.3333333333333335</c:v>
                </c:pt>
                <c:pt idx="6">
                  <c:v>0.81043956043956045</c:v>
                </c:pt>
                <c:pt idx="7">
                  <c:v>1.499482936918304</c:v>
                </c:pt>
                <c:pt idx="8">
                  <c:v>6.7058823529411766</c:v>
                </c:pt>
                <c:pt idx="9">
                  <c:v>6.1664190193164936</c:v>
                </c:pt>
                <c:pt idx="10">
                  <c:v>2.2222222222222223</c:v>
                </c:pt>
                <c:pt idx="11">
                  <c:v>5.4092526690391463</c:v>
                </c:pt>
                <c:pt idx="12">
                  <c:v>1.4837153196622437</c:v>
                </c:pt>
                <c:pt idx="13">
                  <c:v>3.622047244094488</c:v>
                </c:pt>
                <c:pt idx="14">
                  <c:v>0.82872928176795591</c:v>
                </c:pt>
                <c:pt idx="15">
                  <c:v>2.6157697121401755</c:v>
                </c:pt>
                <c:pt idx="16">
                  <c:v>7.0866141732283463</c:v>
                </c:pt>
                <c:pt idx="17">
                  <c:v>1.3463751438434983</c:v>
                </c:pt>
                <c:pt idx="18">
                  <c:v>7.6714100905562743</c:v>
                </c:pt>
                <c:pt idx="19">
                  <c:v>2.3396226415094339</c:v>
                </c:pt>
                <c:pt idx="20">
                  <c:v>3.5294117647058827</c:v>
                </c:pt>
                <c:pt idx="21">
                  <c:v>4.6951219512195124</c:v>
                </c:pt>
                <c:pt idx="22">
                  <c:v>3.8775510204081636</c:v>
                </c:pt>
                <c:pt idx="23">
                  <c:v>1.8561208267090621</c:v>
                </c:pt>
                <c:pt idx="24">
                  <c:v>1.3333333333333335</c:v>
                </c:pt>
                <c:pt idx="25">
                  <c:v>3.7931034482758621</c:v>
                </c:pt>
                <c:pt idx="26">
                  <c:v>3.1144278606965172</c:v>
                </c:pt>
                <c:pt idx="27">
                  <c:v>5.2177625960717338</c:v>
                </c:pt>
                <c:pt idx="28">
                  <c:v>4.5296752519596861</c:v>
                </c:pt>
                <c:pt idx="29">
                  <c:v>1.5254237288135593</c:v>
                </c:pt>
                <c:pt idx="30">
                  <c:v>3.7908496732026142</c:v>
                </c:pt>
                <c:pt idx="31">
                  <c:v>6.7307692307692308</c:v>
                </c:pt>
                <c:pt idx="32">
                  <c:v>4.3137254901960791</c:v>
                </c:pt>
                <c:pt idx="33">
                  <c:v>6.302521008403362</c:v>
                </c:pt>
                <c:pt idx="34">
                  <c:v>2.8280542986425337</c:v>
                </c:pt>
                <c:pt idx="35">
                  <c:v>1.6428571428571428</c:v>
                </c:pt>
                <c:pt idx="36">
                  <c:v>4.7282608695652169</c:v>
                </c:pt>
                <c:pt idx="37">
                  <c:v>3.4116112198303981</c:v>
                </c:pt>
                <c:pt idx="38">
                  <c:v>2.3404255319148937</c:v>
                </c:pt>
                <c:pt idx="39">
                  <c:v>2.7048585931834661</c:v>
                </c:pt>
                <c:pt idx="40">
                  <c:v>4.0320733104238258</c:v>
                </c:pt>
                <c:pt idx="41">
                  <c:v>1.0756302521008405</c:v>
                </c:pt>
                <c:pt idx="42">
                  <c:v>3.0969267139479908</c:v>
                </c:pt>
                <c:pt idx="43">
                  <c:v>5.8426966292134832</c:v>
                </c:pt>
                <c:pt idx="44">
                  <c:v>0.69180214458664824</c:v>
                </c:pt>
                <c:pt idx="45">
                  <c:v>1.982905982905983</c:v>
                </c:pt>
                <c:pt idx="46">
                  <c:v>2.1486268174474956</c:v>
                </c:pt>
                <c:pt idx="47">
                  <c:v>1.5151515151515151</c:v>
                </c:pt>
                <c:pt idx="48">
                  <c:v>1.3888888888888888</c:v>
                </c:pt>
                <c:pt idx="49">
                  <c:v>0.96602972399150744</c:v>
                </c:pt>
                <c:pt idx="50">
                  <c:v>4.110429447852761</c:v>
                </c:pt>
                <c:pt idx="51">
                  <c:v>3.0590062111801242</c:v>
                </c:pt>
                <c:pt idx="52">
                  <c:v>3.1927710843373491</c:v>
                </c:pt>
                <c:pt idx="53">
                  <c:v>1.1570247933884299</c:v>
                </c:pt>
                <c:pt idx="54">
                  <c:v>3.3333333333333335</c:v>
                </c:pt>
                <c:pt idx="55">
                  <c:v>0.43478260869565216</c:v>
                </c:pt>
                <c:pt idx="56">
                  <c:v>1.6039603960396041</c:v>
                </c:pt>
                <c:pt idx="57">
                  <c:v>6.308851224105462</c:v>
                </c:pt>
                <c:pt idx="58">
                  <c:v>2.0400943396226419</c:v>
                </c:pt>
                <c:pt idx="59">
                  <c:v>2.6267281105990783</c:v>
                </c:pt>
                <c:pt idx="60">
                  <c:v>2.766990291262136</c:v>
                </c:pt>
                <c:pt idx="61">
                  <c:v>2.1283783783783781</c:v>
                </c:pt>
                <c:pt idx="62">
                  <c:v>0.30386740331491713</c:v>
                </c:pt>
                <c:pt idx="63">
                  <c:v>2.9411764705882351</c:v>
                </c:pt>
                <c:pt idx="64">
                  <c:v>1.8107667210440457</c:v>
                </c:pt>
                <c:pt idx="65">
                  <c:v>1.8321226795803067</c:v>
                </c:pt>
                <c:pt idx="66">
                  <c:v>1.7764804003336114</c:v>
                </c:pt>
                <c:pt idx="67">
                  <c:v>6.1464968152866239</c:v>
                </c:pt>
                <c:pt idx="68">
                  <c:v>4.0716911764705888</c:v>
                </c:pt>
                <c:pt idx="69">
                  <c:v>5.7430730478589416</c:v>
                </c:pt>
                <c:pt idx="70">
                  <c:v>3.1973539140022051</c:v>
                </c:pt>
                <c:pt idx="71">
                  <c:v>3.5225048923679063</c:v>
                </c:pt>
                <c:pt idx="72">
                  <c:v>2.1800000000000002</c:v>
                </c:pt>
                <c:pt idx="73">
                  <c:v>6.4971751412429386</c:v>
                </c:pt>
                <c:pt idx="74">
                  <c:v>6.1904761904761907</c:v>
                </c:pt>
                <c:pt idx="75">
                  <c:v>6.25</c:v>
                </c:pt>
                <c:pt idx="76">
                  <c:v>2.2494887525562373</c:v>
                </c:pt>
                <c:pt idx="77">
                  <c:v>4.4508670520231215</c:v>
                </c:pt>
                <c:pt idx="78">
                  <c:v>2.8544776119402986</c:v>
                </c:pt>
                <c:pt idx="79">
                  <c:v>1.2360939431396787</c:v>
                </c:pt>
                <c:pt idx="80">
                  <c:v>0.60606060606060608</c:v>
                </c:pt>
                <c:pt idx="81">
                  <c:v>1.4671814671814674</c:v>
                </c:pt>
                <c:pt idx="82">
                  <c:v>6.2105263157894743</c:v>
                </c:pt>
                <c:pt idx="83">
                  <c:v>0.76923076923076927</c:v>
                </c:pt>
                <c:pt idx="84">
                  <c:v>2.7004984141368373</c:v>
                </c:pt>
                <c:pt idx="85">
                  <c:v>4.354838709677419</c:v>
                </c:pt>
                <c:pt idx="86">
                  <c:v>1.2429378531073447</c:v>
                </c:pt>
                <c:pt idx="87">
                  <c:v>1.8796992481203005</c:v>
                </c:pt>
                <c:pt idx="88">
                  <c:v>8.9230769230769234</c:v>
                </c:pt>
                <c:pt idx="89">
                  <c:v>2.9257641921397379</c:v>
                </c:pt>
                <c:pt idx="90">
                  <c:v>4.7484554280670785</c:v>
                </c:pt>
                <c:pt idx="91">
                  <c:v>5</c:v>
                </c:pt>
                <c:pt idx="92">
                  <c:v>1.3097514340344167</c:v>
                </c:pt>
                <c:pt idx="93">
                  <c:v>3.4309623430962342</c:v>
                </c:pt>
                <c:pt idx="94">
                  <c:v>6</c:v>
                </c:pt>
                <c:pt idx="95">
                  <c:v>2.784313725490196</c:v>
                </c:pt>
                <c:pt idx="96">
                  <c:v>5.0574712643678161</c:v>
                </c:pt>
                <c:pt idx="97">
                  <c:v>2.2352941176470589</c:v>
                </c:pt>
                <c:pt idx="98">
                  <c:v>1.6253101736972706</c:v>
                </c:pt>
                <c:pt idx="99">
                  <c:v>1.1594719942918301</c:v>
                </c:pt>
                <c:pt idx="100">
                  <c:v>2.0560747663551404</c:v>
                </c:pt>
                <c:pt idx="101">
                  <c:v>5.545454545454545</c:v>
                </c:pt>
                <c:pt idx="102">
                  <c:v>4.4529262086513999</c:v>
                </c:pt>
                <c:pt idx="103">
                  <c:v>1.7689015691868757</c:v>
                </c:pt>
                <c:pt idx="104">
                  <c:v>1.8894830659536541</c:v>
                </c:pt>
                <c:pt idx="105">
                  <c:v>5.7975986277873073</c:v>
                </c:pt>
                <c:pt idx="106">
                  <c:v>2.5797101449275361</c:v>
                </c:pt>
                <c:pt idx="107">
                  <c:v>1.7695473251028808</c:v>
                </c:pt>
                <c:pt idx="108">
                  <c:v>3.5604770017035774</c:v>
                </c:pt>
                <c:pt idx="109">
                  <c:v>4.3850267379679142</c:v>
                </c:pt>
                <c:pt idx="110">
                  <c:v>2.1777003484320554</c:v>
                </c:pt>
                <c:pt idx="111">
                  <c:v>5.5651340996168583</c:v>
                </c:pt>
                <c:pt idx="112">
                  <c:v>1.9867549668874172</c:v>
                </c:pt>
                <c:pt idx="113">
                  <c:v>2.9638854296388546</c:v>
                </c:pt>
                <c:pt idx="114">
                  <c:v>0</c:v>
                </c:pt>
                <c:pt idx="115">
                  <c:v>3.2681242807825086</c:v>
                </c:pt>
                <c:pt idx="116">
                  <c:v>3.2278481012658227</c:v>
                </c:pt>
                <c:pt idx="117">
                  <c:v>2.1951219512195124</c:v>
                </c:pt>
                <c:pt idx="118">
                  <c:v>5.6756756756756754</c:v>
                </c:pt>
                <c:pt idx="119">
                  <c:v>4.156206415620642</c:v>
                </c:pt>
                <c:pt idx="120">
                  <c:v>3.144815766923736</c:v>
                </c:pt>
                <c:pt idx="121">
                  <c:v>2.8172588832487309</c:v>
                </c:pt>
                <c:pt idx="122">
                  <c:v>5.3811074918566772</c:v>
                </c:pt>
                <c:pt idx="123">
                  <c:v>1.7477782479898434</c:v>
                </c:pt>
                <c:pt idx="124">
                  <c:v>3.5135135135135136</c:v>
                </c:pt>
                <c:pt idx="125">
                  <c:v>2.1613394216133939</c:v>
                </c:pt>
                <c:pt idx="126">
                  <c:v>1.5601023017902813</c:v>
                </c:pt>
                <c:pt idx="127">
                  <c:v>3.9982728842832471</c:v>
                </c:pt>
                <c:pt idx="128">
                  <c:v>4.7671840354767188</c:v>
                </c:pt>
                <c:pt idx="129">
                  <c:v>2.0358152686145146</c:v>
                </c:pt>
                <c:pt idx="130">
                  <c:v>3.9382239382239383</c:v>
                </c:pt>
                <c:pt idx="131">
                  <c:v>0.20134228187919465</c:v>
                </c:pt>
                <c:pt idx="132">
                  <c:v>6.3076923076923084</c:v>
                </c:pt>
                <c:pt idx="133">
                  <c:v>1.6548797736916547</c:v>
                </c:pt>
                <c:pt idx="134">
                  <c:v>1.2116098548768142</c:v>
                </c:pt>
                <c:pt idx="135">
                  <c:v>2.6829268292682924</c:v>
                </c:pt>
                <c:pt idx="136">
                  <c:v>4</c:v>
                </c:pt>
                <c:pt idx="137">
                  <c:v>2.9859943977591037</c:v>
                </c:pt>
                <c:pt idx="138">
                  <c:v>2.2222222222222223</c:v>
                </c:pt>
                <c:pt idx="139">
                  <c:v>3.908794788273616</c:v>
                </c:pt>
                <c:pt idx="140">
                  <c:v>4.5930232558139537</c:v>
                </c:pt>
                <c:pt idx="141">
                  <c:v>2.4969400244798043</c:v>
                </c:pt>
                <c:pt idx="142">
                  <c:v>0.97087378640776689</c:v>
                </c:pt>
                <c:pt idx="143">
                  <c:v>6.666666666666667</c:v>
                </c:pt>
                <c:pt idx="144">
                  <c:v>6.1897590361445785</c:v>
                </c:pt>
                <c:pt idx="145">
                  <c:v>1.7675941080196398</c:v>
                </c:pt>
                <c:pt idx="146">
                  <c:v>0.74055158324821246</c:v>
                </c:pt>
                <c:pt idx="147">
                  <c:v>3.9814814814814818</c:v>
                </c:pt>
                <c:pt idx="148">
                  <c:v>0.89430894308943087</c:v>
                </c:pt>
                <c:pt idx="149">
                  <c:v>5.5272727272727273</c:v>
                </c:pt>
                <c:pt idx="150">
                  <c:v>3.5714285714285716</c:v>
                </c:pt>
                <c:pt idx="151">
                  <c:v>5.36231884057971</c:v>
                </c:pt>
                <c:pt idx="152">
                  <c:v>8.8888888888888893</c:v>
                </c:pt>
                <c:pt idx="153">
                  <c:v>3.75</c:v>
                </c:pt>
                <c:pt idx="154">
                  <c:v>8.0628272251308903</c:v>
                </c:pt>
              </c:numCache>
            </c:numRef>
          </c:yVal>
          <c:smooth val="0"/>
          <c:extLst>
            <c:ext xmlns:c16="http://schemas.microsoft.com/office/drawing/2014/chart" uri="{C3380CC4-5D6E-409C-BE32-E72D297353CC}">
              <c16:uniqueId val="{00000000-55AC-6044-917B-E0FB4C3A7DDF}"/>
            </c:ext>
          </c:extLst>
        </c:ser>
        <c:ser>
          <c:idx val="1"/>
          <c:order val="1"/>
          <c:spPr>
            <a:ln w="38100" cap="rnd">
              <a:solidFill>
                <a:schemeClr val="accent6"/>
              </a:solidFill>
              <a:round/>
            </a:ln>
            <a:effectLst/>
          </c:spPr>
          <c:marker>
            <c:symbol val="circle"/>
            <c:size val="5"/>
            <c:spPr>
              <a:noFill/>
              <a:ln w="9525">
                <a:noFill/>
              </a:ln>
              <a:effectLst/>
            </c:spPr>
          </c:marker>
          <c:xVal>
            <c:numRef>
              <c:f>'Ideal data'!$C$6:$C$160</c:f>
              <c:numCache>
                <c:formatCode>General</c:formatCode>
                <c:ptCount val="15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numCache>
            </c:numRef>
          </c:xVal>
          <c:yVal>
            <c:numRef>
              <c:f>'Ideal data'!$E$6:$E$160</c:f>
              <c:numCache>
                <c:formatCode>General</c:formatCode>
                <c:ptCount val="155"/>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pt idx="61">
                  <c:v>10</c:v>
                </c:pt>
                <c:pt idx="62">
                  <c:v>10</c:v>
                </c:pt>
                <c:pt idx="63">
                  <c:v>10</c:v>
                </c:pt>
                <c:pt idx="64">
                  <c:v>10</c:v>
                </c:pt>
                <c:pt idx="65">
                  <c:v>10</c:v>
                </c:pt>
                <c:pt idx="66">
                  <c:v>10</c:v>
                </c:pt>
                <c:pt idx="67">
                  <c:v>10</c:v>
                </c:pt>
                <c:pt idx="68">
                  <c:v>10</c:v>
                </c:pt>
                <c:pt idx="69">
                  <c:v>10</c:v>
                </c:pt>
                <c:pt idx="70">
                  <c:v>10</c:v>
                </c:pt>
                <c:pt idx="71">
                  <c:v>10</c:v>
                </c:pt>
                <c:pt idx="72">
                  <c:v>10</c:v>
                </c:pt>
                <c:pt idx="73">
                  <c:v>10</c:v>
                </c:pt>
                <c:pt idx="74">
                  <c:v>10</c:v>
                </c:pt>
                <c:pt idx="75">
                  <c:v>10</c:v>
                </c:pt>
                <c:pt idx="76">
                  <c:v>10</c:v>
                </c:pt>
                <c:pt idx="77">
                  <c:v>10</c:v>
                </c:pt>
                <c:pt idx="78">
                  <c:v>10</c:v>
                </c:pt>
                <c:pt idx="79">
                  <c:v>10</c:v>
                </c:pt>
                <c:pt idx="80">
                  <c:v>10</c:v>
                </c:pt>
                <c:pt idx="81">
                  <c:v>10</c:v>
                </c:pt>
                <c:pt idx="82">
                  <c:v>10</c:v>
                </c:pt>
                <c:pt idx="83">
                  <c:v>10</c:v>
                </c:pt>
                <c:pt idx="84">
                  <c:v>10</c:v>
                </c:pt>
                <c:pt idx="85">
                  <c:v>10</c:v>
                </c:pt>
                <c:pt idx="86">
                  <c:v>10</c:v>
                </c:pt>
                <c:pt idx="87">
                  <c:v>10</c:v>
                </c:pt>
                <c:pt idx="88">
                  <c:v>10</c:v>
                </c:pt>
                <c:pt idx="89">
                  <c:v>10</c:v>
                </c:pt>
                <c:pt idx="90">
                  <c:v>10</c:v>
                </c:pt>
                <c:pt idx="91">
                  <c:v>10</c:v>
                </c:pt>
                <c:pt idx="92">
                  <c:v>10</c:v>
                </c:pt>
                <c:pt idx="93">
                  <c:v>10</c:v>
                </c:pt>
                <c:pt idx="94">
                  <c:v>10</c:v>
                </c:pt>
                <c:pt idx="95">
                  <c:v>10</c:v>
                </c:pt>
                <c:pt idx="96">
                  <c:v>10</c:v>
                </c:pt>
                <c:pt idx="97">
                  <c:v>10</c:v>
                </c:pt>
                <c:pt idx="98">
                  <c:v>10</c:v>
                </c:pt>
                <c:pt idx="99">
                  <c:v>10</c:v>
                </c:pt>
                <c:pt idx="100">
                  <c:v>10</c:v>
                </c:pt>
                <c:pt idx="101">
                  <c:v>10</c:v>
                </c:pt>
                <c:pt idx="102">
                  <c:v>10</c:v>
                </c:pt>
                <c:pt idx="103">
                  <c:v>10</c:v>
                </c:pt>
                <c:pt idx="104">
                  <c:v>10</c:v>
                </c:pt>
                <c:pt idx="105">
                  <c:v>10</c:v>
                </c:pt>
                <c:pt idx="106">
                  <c:v>10</c:v>
                </c:pt>
                <c:pt idx="107">
                  <c:v>10</c:v>
                </c:pt>
                <c:pt idx="108">
                  <c:v>10</c:v>
                </c:pt>
                <c:pt idx="109">
                  <c:v>10</c:v>
                </c:pt>
                <c:pt idx="110">
                  <c:v>10</c:v>
                </c:pt>
                <c:pt idx="111">
                  <c:v>10</c:v>
                </c:pt>
                <c:pt idx="112">
                  <c:v>10</c:v>
                </c:pt>
                <c:pt idx="113">
                  <c:v>10</c:v>
                </c:pt>
                <c:pt idx="114">
                  <c:v>10</c:v>
                </c:pt>
                <c:pt idx="115">
                  <c:v>10</c:v>
                </c:pt>
                <c:pt idx="116">
                  <c:v>10</c:v>
                </c:pt>
                <c:pt idx="117">
                  <c:v>10</c:v>
                </c:pt>
                <c:pt idx="118">
                  <c:v>10</c:v>
                </c:pt>
                <c:pt idx="119">
                  <c:v>10</c:v>
                </c:pt>
                <c:pt idx="120">
                  <c:v>10</c:v>
                </c:pt>
                <c:pt idx="121">
                  <c:v>10</c:v>
                </c:pt>
                <c:pt idx="122">
                  <c:v>10</c:v>
                </c:pt>
                <c:pt idx="123">
                  <c:v>10</c:v>
                </c:pt>
                <c:pt idx="124">
                  <c:v>10</c:v>
                </c:pt>
                <c:pt idx="125">
                  <c:v>10</c:v>
                </c:pt>
                <c:pt idx="126">
                  <c:v>10</c:v>
                </c:pt>
                <c:pt idx="127">
                  <c:v>10</c:v>
                </c:pt>
                <c:pt idx="128">
                  <c:v>10</c:v>
                </c:pt>
                <c:pt idx="129">
                  <c:v>10</c:v>
                </c:pt>
                <c:pt idx="130">
                  <c:v>10</c:v>
                </c:pt>
                <c:pt idx="131">
                  <c:v>10</c:v>
                </c:pt>
                <c:pt idx="132">
                  <c:v>10</c:v>
                </c:pt>
                <c:pt idx="133">
                  <c:v>10</c:v>
                </c:pt>
                <c:pt idx="134">
                  <c:v>10</c:v>
                </c:pt>
                <c:pt idx="135">
                  <c:v>10</c:v>
                </c:pt>
                <c:pt idx="136">
                  <c:v>10</c:v>
                </c:pt>
                <c:pt idx="137">
                  <c:v>10</c:v>
                </c:pt>
                <c:pt idx="138">
                  <c:v>10</c:v>
                </c:pt>
                <c:pt idx="139">
                  <c:v>10</c:v>
                </c:pt>
                <c:pt idx="140">
                  <c:v>10</c:v>
                </c:pt>
                <c:pt idx="141">
                  <c:v>10</c:v>
                </c:pt>
                <c:pt idx="142">
                  <c:v>10</c:v>
                </c:pt>
                <c:pt idx="143">
                  <c:v>10</c:v>
                </c:pt>
                <c:pt idx="144">
                  <c:v>10</c:v>
                </c:pt>
                <c:pt idx="145">
                  <c:v>10</c:v>
                </c:pt>
                <c:pt idx="146">
                  <c:v>10</c:v>
                </c:pt>
                <c:pt idx="147">
                  <c:v>10</c:v>
                </c:pt>
                <c:pt idx="148">
                  <c:v>10</c:v>
                </c:pt>
                <c:pt idx="149">
                  <c:v>10</c:v>
                </c:pt>
                <c:pt idx="150">
                  <c:v>10</c:v>
                </c:pt>
                <c:pt idx="151">
                  <c:v>10</c:v>
                </c:pt>
                <c:pt idx="152">
                  <c:v>10</c:v>
                </c:pt>
                <c:pt idx="153">
                  <c:v>10</c:v>
                </c:pt>
                <c:pt idx="154">
                  <c:v>10</c:v>
                </c:pt>
              </c:numCache>
            </c:numRef>
          </c:yVal>
          <c:smooth val="0"/>
          <c:extLst>
            <c:ext xmlns:c16="http://schemas.microsoft.com/office/drawing/2014/chart" uri="{C3380CC4-5D6E-409C-BE32-E72D297353CC}">
              <c16:uniqueId val="{00000001-55AC-6044-917B-E0FB4C3A7DDF}"/>
            </c:ext>
          </c:extLst>
        </c:ser>
        <c:ser>
          <c:idx val="2"/>
          <c:order val="2"/>
          <c:spPr>
            <a:ln w="38100" cap="rnd">
              <a:solidFill>
                <a:schemeClr val="accent1"/>
              </a:solidFill>
              <a:round/>
            </a:ln>
            <a:effectLst/>
          </c:spPr>
          <c:marker>
            <c:symbol val="circle"/>
            <c:size val="5"/>
            <c:spPr>
              <a:noFill/>
              <a:ln w="9525">
                <a:noFill/>
              </a:ln>
              <a:effectLst/>
            </c:spPr>
          </c:marker>
          <c:xVal>
            <c:numRef>
              <c:f>'Ideal data'!$C$6:$C$160</c:f>
              <c:numCache>
                <c:formatCode>General</c:formatCode>
                <c:ptCount val="15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numCache>
            </c:numRef>
          </c:xVal>
          <c:yVal>
            <c:numRef>
              <c:f>'Ideal data'!$F$6:$F$160</c:f>
              <c:numCache>
                <c:formatCode>General</c:formatCode>
                <c:ptCount val="155"/>
                <c:pt idx="0">
                  <c:v>25</c:v>
                </c:pt>
                <c:pt idx="1">
                  <c:v>25</c:v>
                </c:pt>
                <c:pt idx="2">
                  <c:v>25</c:v>
                </c:pt>
                <c:pt idx="3">
                  <c:v>25</c:v>
                </c:pt>
                <c:pt idx="4">
                  <c:v>25</c:v>
                </c:pt>
                <c:pt idx="5">
                  <c:v>25</c:v>
                </c:pt>
                <c:pt idx="6">
                  <c:v>25</c:v>
                </c:pt>
                <c:pt idx="7">
                  <c:v>25</c:v>
                </c:pt>
                <c:pt idx="8">
                  <c:v>25</c:v>
                </c:pt>
                <c:pt idx="9">
                  <c:v>25</c:v>
                </c:pt>
                <c:pt idx="10">
                  <c:v>25</c:v>
                </c:pt>
                <c:pt idx="11">
                  <c:v>25</c:v>
                </c:pt>
                <c:pt idx="12">
                  <c:v>25</c:v>
                </c:pt>
                <c:pt idx="13">
                  <c:v>25</c:v>
                </c:pt>
                <c:pt idx="14">
                  <c:v>25</c:v>
                </c:pt>
                <c:pt idx="15">
                  <c:v>25</c:v>
                </c:pt>
                <c:pt idx="16">
                  <c:v>25</c:v>
                </c:pt>
                <c:pt idx="17">
                  <c:v>25</c:v>
                </c:pt>
                <c:pt idx="18">
                  <c:v>25</c:v>
                </c:pt>
                <c:pt idx="19">
                  <c:v>25</c:v>
                </c:pt>
                <c:pt idx="20">
                  <c:v>25</c:v>
                </c:pt>
                <c:pt idx="21">
                  <c:v>25</c:v>
                </c:pt>
                <c:pt idx="22">
                  <c:v>25</c:v>
                </c:pt>
                <c:pt idx="23">
                  <c:v>25</c:v>
                </c:pt>
                <c:pt idx="24">
                  <c:v>25</c:v>
                </c:pt>
                <c:pt idx="25">
                  <c:v>25</c:v>
                </c:pt>
                <c:pt idx="26">
                  <c:v>25</c:v>
                </c:pt>
                <c:pt idx="27">
                  <c:v>25</c:v>
                </c:pt>
                <c:pt idx="28">
                  <c:v>25</c:v>
                </c:pt>
                <c:pt idx="29">
                  <c:v>25</c:v>
                </c:pt>
                <c:pt idx="30">
                  <c:v>25</c:v>
                </c:pt>
                <c:pt idx="31">
                  <c:v>25</c:v>
                </c:pt>
                <c:pt idx="32">
                  <c:v>25</c:v>
                </c:pt>
                <c:pt idx="33">
                  <c:v>25</c:v>
                </c:pt>
                <c:pt idx="34">
                  <c:v>25</c:v>
                </c:pt>
                <c:pt idx="35">
                  <c:v>25</c:v>
                </c:pt>
                <c:pt idx="36">
                  <c:v>25</c:v>
                </c:pt>
                <c:pt idx="37">
                  <c:v>25</c:v>
                </c:pt>
                <c:pt idx="38">
                  <c:v>25</c:v>
                </c:pt>
                <c:pt idx="39">
                  <c:v>25</c:v>
                </c:pt>
                <c:pt idx="40">
                  <c:v>25</c:v>
                </c:pt>
                <c:pt idx="41">
                  <c:v>25</c:v>
                </c:pt>
                <c:pt idx="42">
                  <c:v>25</c:v>
                </c:pt>
                <c:pt idx="43">
                  <c:v>25</c:v>
                </c:pt>
                <c:pt idx="44">
                  <c:v>25</c:v>
                </c:pt>
                <c:pt idx="45">
                  <c:v>25</c:v>
                </c:pt>
                <c:pt idx="46">
                  <c:v>25</c:v>
                </c:pt>
                <c:pt idx="47">
                  <c:v>25</c:v>
                </c:pt>
                <c:pt idx="48">
                  <c:v>25</c:v>
                </c:pt>
                <c:pt idx="49">
                  <c:v>25</c:v>
                </c:pt>
                <c:pt idx="50">
                  <c:v>25</c:v>
                </c:pt>
                <c:pt idx="51">
                  <c:v>25</c:v>
                </c:pt>
                <c:pt idx="52">
                  <c:v>25</c:v>
                </c:pt>
                <c:pt idx="53">
                  <c:v>25</c:v>
                </c:pt>
                <c:pt idx="54">
                  <c:v>25</c:v>
                </c:pt>
                <c:pt idx="55">
                  <c:v>25</c:v>
                </c:pt>
                <c:pt idx="56">
                  <c:v>25</c:v>
                </c:pt>
                <c:pt idx="57">
                  <c:v>25</c:v>
                </c:pt>
                <c:pt idx="58">
                  <c:v>25</c:v>
                </c:pt>
                <c:pt idx="59">
                  <c:v>25</c:v>
                </c:pt>
                <c:pt idx="60">
                  <c:v>25</c:v>
                </c:pt>
                <c:pt idx="61">
                  <c:v>25</c:v>
                </c:pt>
                <c:pt idx="62">
                  <c:v>25</c:v>
                </c:pt>
                <c:pt idx="63">
                  <c:v>25</c:v>
                </c:pt>
                <c:pt idx="64">
                  <c:v>25</c:v>
                </c:pt>
                <c:pt idx="65">
                  <c:v>25</c:v>
                </c:pt>
                <c:pt idx="66">
                  <c:v>25</c:v>
                </c:pt>
                <c:pt idx="67">
                  <c:v>25</c:v>
                </c:pt>
                <c:pt idx="68">
                  <c:v>25</c:v>
                </c:pt>
                <c:pt idx="69">
                  <c:v>25</c:v>
                </c:pt>
                <c:pt idx="70">
                  <c:v>25</c:v>
                </c:pt>
                <c:pt idx="71">
                  <c:v>25</c:v>
                </c:pt>
                <c:pt idx="72">
                  <c:v>25</c:v>
                </c:pt>
                <c:pt idx="73">
                  <c:v>25</c:v>
                </c:pt>
                <c:pt idx="74">
                  <c:v>25</c:v>
                </c:pt>
                <c:pt idx="75">
                  <c:v>25</c:v>
                </c:pt>
                <c:pt idx="76">
                  <c:v>25</c:v>
                </c:pt>
                <c:pt idx="77">
                  <c:v>25</c:v>
                </c:pt>
                <c:pt idx="78">
                  <c:v>25</c:v>
                </c:pt>
                <c:pt idx="79">
                  <c:v>25</c:v>
                </c:pt>
                <c:pt idx="80">
                  <c:v>25</c:v>
                </c:pt>
                <c:pt idx="81">
                  <c:v>25</c:v>
                </c:pt>
                <c:pt idx="82">
                  <c:v>25</c:v>
                </c:pt>
                <c:pt idx="83">
                  <c:v>25</c:v>
                </c:pt>
                <c:pt idx="84">
                  <c:v>25</c:v>
                </c:pt>
                <c:pt idx="85">
                  <c:v>25</c:v>
                </c:pt>
                <c:pt idx="86">
                  <c:v>25</c:v>
                </c:pt>
                <c:pt idx="87">
                  <c:v>25</c:v>
                </c:pt>
                <c:pt idx="88">
                  <c:v>25</c:v>
                </c:pt>
                <c:pt idx="89">
                  <c:v>25</c:v>
                </c:pt>
                <c:pt idx="90">
                  <c:v>25</c:v>
                </c:pt>
                <c:pt idx="91">
                  <c:v>25</c:v>
                </c:pt>
                <c:pt idx="92">
                  <c:v>25</c:v>
                </c:pt>
                <c:pt idx="93">
                  <c:v>25</c:v>
                </c:pt>
                <c:pt idx="94">
                  <c:v>25</c:v>
                </c:pt>
                <c:pt idx="95">
                  <c:v>25</c:v>
                </c:pt>
                <c:pt idx="96">
                  <c:v>25</c:v>
                </c:pt>
                <c:pt idx="97">
                  <c:v>25</c:v>
                </c:pt>
                <c:pt idx="98">
                  <c:v>25</c:v>
                </c:pt>
                <c:pt idx="99">
                  <c:v>25</c:v>
                </c:pt>
                <c:pt idx="100">
                  <c:v>25</c:v>
                </c:pt>
                <c:pt idx="101">
                  <c:v>25</c:v>
                </c:pt>
                <c:pt idx="102">
                  <c:v>25</c:v>
                </c:pt>
                <c:pt idx="103">
                  <c:v>25</c:v>
                </c:pt>
                <c:pt idx="104">
                  <c:v>25</c:v>
                </c:pt>
                <c:pt idx="105">
                  <c:v>25</c:v>
                </c:pt>
                <c:pt idx="106">
                  <c:v>25</c:v>
                </c:pt>
                <c:pt idx="107">
                  <c:v>25</c:v>
                </c:pt>
                <c:pt idx="108">
                  <c:v>25</c:v>
                </c:pt>
                <c:pt idx="109">
                  <c:v>25</c:v>
                </c:pt>
                <c:pt idx="110">
                  <c:v>25</c:v>
                </c:pt>
                <c:pt idx="111">
                  <c:v>25</c:v>
                </c:pt>
                <c:pt idx="112">
                  <c:v>25</c:v>
                </c:pt>
                <c:pt idx="113">
                  <c:v>25</c:v>
                </c:pt>
                <c:pt idx="114">
                  <c:v>25</c:v>
                </c:pt>
                <c:pt idx="115">
                  <c:v>25</c:v>
                </c:pt>
                <c:pt idx="116">
                  <c:v>25</c:v>
                </c:pt>
                <c:pt idx="117">
                  <c:v>25</c:v>
                </c:pt>
                <c:pt idx="118">
                  <c:v>25</c:v>
                </c:pt>
                <c:pt idx="119">
                  <c:v>25</c:v>
                </c:pt>
                <c:pt idx="120">
                  <c:v>25</c:v>
                </c:pt>
                <c:pt idx="121">
                  <c:v>25</c:v>
                </c:pt>
                <c:pt idx="122">
                  <c:v>25</c:v>
                </c:pt>
                <c:pt idx="123">
                  <c:v>25</c:v>
                </c:pt>
                <c:pt idx="124">
                  <c:v>25</c:v>
                </c:pt>
                <c:pt idx="125">
                  <c:v>25</c:v>
                </c:pt>
                <c:pt idx="126">
                  <c:v>25</c:v>
                </c:pt>
                <c:pt idx="127">
                  <c:v>25</c:v>
                </c:pt>
                <c:pt idx="128">
                  <c:v>25</c:v>
                </c:pt>
                <c:pt idx="129">
                  <c:v>25</c:v>
                </c:pt>
                <c:pt idx="130">
                  <c:v>25</c:v>
                </c:pt>
                <c:pt idx="131">
                  <c:v>25</c:v>
                </c:pt>
                <c:pt idx="132">
                  <c:v>25</c:v>
                </c:pt>
                <c:pt idx="133">
                  <c:v>25</c:v>
                </c:pt>
                <c:pt idx="134">
                  <c:v>25</c:v>
                </c:pt>
                <c:pt idx="135">
                  <c:v>25</c:v>
                </c:pt>
                <c:pt idx="136">
                  <c:v>25</c:v>
                </c:pt>
                <c:pt idx="137">
                  <c:v>25</c:v>
                </c:pt>
                <c:pt idx="138">
                  <c:v>25</c:v>
                </c:pt>
                <c:pt idx="139">
                  <c:v>25</c:v>
                </c:pt>
                <c:pt idx="140">
                  <c:v>25</c:v>
                </c:pt>
                <c:pt idx="141">
                  <c:v>25</c:v>
                </c:pt>
                <c:pt idx="142">
                  <c:v>25</c:v>
                </c:pt>
                <c:pt idx="143">
                  <c:v>25</c:v>
                </c:pt>
                <c:pt idx="144">
                  <c:v>25</c:v>
                </c:pt>
                <c:pt idx="145">
                  <c:v>25</c:v>
                </c:pt>
                <c:pt idx="146">
                  <c:v>25</c:v>
                </c:pt>
                <c:pt idx="147">
                  <c:v>25</c:v>
                </c:pt>
                <c:pt idx="148">
                  <c:v>25</c:v>
                </c:pt>
                <c:pt idx="149">
                  <c:v>25</c:v>
                </c:pt>
                <c:pt idx="150">
                  <c:v>25</c:v>
                </c:pt>
                <c:pt idx="151">
                  <c:v>25</c:v>
                </c:pt>
                <c:pt idx="152">
                  <c:v>25</c:v>
                </c:pt>
                <c:pt idx="153">
                  <c:v>25</c:v>
                </c:pt>
                <c:pt idx="154">
                  <c:v>25</c:v>
                </c:pt>
              </c:numCache>
            </c:numRef>
          </c:yVal>
          <c:smooth val="0"/>
          <c:extLst>
            <c:ext xmlns:c16="http://schemas.microsoft.com/office/drawing/2014/chart" uri="{C3380CC4-5D6E-409C-BE32-E72D297353CC}">
              <c16:uniqueId val="{00000002-55AC-6044-917B-E0FB4C3A7DDF}"/>
            </c:ext>
          </c:extLst>
        </c:ser>
        <c:ser>
          <c:idx val="3"/>
          <c:order val="3"/>
          <c:spPr>
            <a:ln w="38100" cap="rnd">
              <a:solidFill>
                <a:schemeClr val="accent4"/>
              </a:solidFill>
              <a:round/>
            </a:ln>
            <a:effectLst/>
          </c:spPr>
          <c:marker>
            <c:symbol val="circle"/>
            <c:size val="5"/>
            <c:spPr>
              <a:noFill/>
              <a:ln w="9525">
                <a:noFill/>
              </a:ln>
              <a:effectLst/>
            </c:spPr>
          </c:marker>
          <c:xVal>
            <c:numRef>
              <c:f>'Ideal data'!$C$6:$C$160</c:f>
              <c:numCache>
                <c:formatCode>General</c:formatCode>
                <c:ptCount val="15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numCache>
            </c:numRef>
          </c:xVal>
          <c:yVal>
            <c:numRef>
              <c:f>'Ideal data'!$G$6:$G$160</c:f>
              <c:numCache>
                <c:formatCode>General</c:formatCode>
                <c:ptCount val="155"/>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pt idx="18">
                  <c:v>50</c:v>
                </c:pt>
                <c:pt idx="19">
                  <c:v>50</c:v>
                </c:pt>
                <c:pt idx="20">
                  <c:v>50</c:v>
                </c:pt>
                <c:pt idx="21">
                  <c:v>50</c:v>
                </c:pt>
                <c:pt idx="22">
                  <c:v>50</c:v>
                </c:pt>
                <c:pt idx="23">
                  <c:v>50</c:v>
                </c:pt>
                <c:pt idx="24">
                  <c:v>50</c:v>
                </c:pt>
                <c:pt idx="25">
                  <c:v>50</c:v>
                </c:pt>
                <c:pt idx="26">
                  <c:v>50</c:v>
                </c:pt>
                <c:pt idx="27">
                  <c:v>50</c:v>
                </c:pt>
                <c:pt idx="28">
                  <c:v>50</c:v>
                </c:pt>
                <c:pt idx="29">
                  <c:v>50</c:v>
                </c:pt>
                <c:pt idx="30">
                  <c:v>50</c:v>
                </c:pt>
                <c:pt idx="31">
                  <c:v>50</c:v>
                </c:pt>
                <c:pt idx="32">
                  <c:v>50</c:v>
                </c:pt>
                <c:pt idx="33">
                  <c:v>50</c:v>
                </c:pt>
                <c:pt idx="34">
                  <c:v>50</c:v>
                </c:pt>
                <c:pt idx="35">
                  <c:v>50</c:v>
                </c:pt>
                <c:pt idx="36">
                  <c:v>50</c:v>
                </c:pt>
                <c:pt idx="37">
                  <c:v>50</c:v>
                </c:pt>
                <c:pt idx="38">
                  <c:v>50</c:v>
                </c:pt>
                <c:pt idx="39">
                  <c:v>50</c:v>
                </c:pt>
                <c:pt idx="40">
                  <c:v>50</c:v>
                </c:pt>
                <c:pt idx="41">
                  <c:v>50</c:v>
                </c:pt>
                <c:pt idx="42">
                  <c:v>50</c:v>
                </c:pt>
                <c:pt idx="43">
                  <c:v>50</c:v>
                </c:pt>
                <c:pt idx="44">
                  <c:v>50</c:v>
                </c:pt>
                <c:pt idx="45">
                  <c:v>50</c:v>
                </c:pt>
                <c:pt idx="46">
                  <c:v>50</c:v>
                </c:pt>
                <c:pt idx="47">
                  <c:v>50</c:v>
                </c:pt>
                <c:pt idx="48">
                  <c:v>50</c:v>
                </c:pt>
                <c:pt idx="49">
                  <c:v>50</c:v>
                </c:pt>
                <c:pt idx="50">
                  <c:v>50</c:v>
                </c:pt>
                <c:pt idx="51">
                  <c:v>50</c:v>
                </c:pt>
                <c:pt idx="52">
                  <c:v>50</c:v>
                </c:pt>
                <c:pt idx="53">
                  <c:v>50</c:v>
                </c:pt>
                <c:pt idx="54">
                  <c:v>50</c:v>
                </c:pt>
                <c:pt idx="55">
                  <c:v>50</c:v>
                </c:pt>
                <c:pt idx="56">
                  <c:v>50</c:v>
                </c:pt>
                <c:pt idx="57">
                  <c:v>50</c:v>
                </c:pt>
                <c:pt idx="58">
                  <c:v>50</c:v>
                </c:pt>
                <c:pt idx="59">
                  <c:v>50</c:v>
                </c:pt>
                <c:pt idx="60">
                  <c:v>50</c:v>
                </c:pt>
                <c:pt idx="61">
                  <c:v>50</c:v>
                </c:pt>
                <c:pt idx="62">
                  <c:v>50</c:v>
                </c:pt>
                <c:pt idx="63">
                  <c:v>50</c:v>
                </c:pt>
                <c:pt idx="64">
                  <c:v>50</c:v>
                </c:pt>
                <c:pt idx="65">
                  <c:v>50</c:v>
                </c:pt>
                <c:pt idx="66">
                  <c:v>50</c:v>
                </c:pt>
                <c:pt idx="67">
                  <c:v>50</c:v>
                </c:pt>
                <c:pt idx="68">
                  <c:v>50</c:v>
                </c:pt>
                <c:pt idx="69">
                  <c:v>50</c:v>
                </c:pt>
                <c:pt idx="70">
                  <c:v>50</c:v>
                </c:pt>
                <c:pt idx="71">
                  <c:v>50</c:v>
                </c:pt>
                <c:pt idx="72">
                  <c:v>50</c:v>
                </c:pt>
                <c:pt idx="73">
                  <c:v>50</c:v>
                </c:pt>
                <c:pt idx="74">
                  <c:v>50</c:v>
                </c:pt>
                <c:pt idx="75">
                  <c:v>50</c:v>
                </c:pt>
                <c:pt idx="76">
                  <c:v>50</c:v>
                </c:pt>
                <c:pt idx="77">
                  <c:v>50</c:v>
                </c:pt>
                <c:pt idx="78">
                  <c:v>50</c:v>
                </c:pt>
                <c:pt idx="79">
                  <c:v>50</c:v>
                </c:pt>
                <c:pt idx="80">
                  <c:v>50</c:v>
                </c:pt>
                <c:pt idx="81">
                  <c:v>50</c:v>
                </c:pt>
                <c:pt idx="82">
                  <c:v>50</c:v>
                </c:pt>
                <c:pt idx="83">
                  <c:v>50</c:v>
                </c:pt>
                <c:pt idx="84">
                  <c:v>50</c:v>
                </c:pt>
                <c:pt idx="85">
                  <c:v>50</c:v>
                </c:pt>
                <c:pt idx="86">
                  <c:v>50</c:v>
                </c:pt>
                <c:pt idx="87">
                  <c:v>50</c:v>
                </c:pt>
                <c:pt idx="88">
                  <c:v>50</c:v>
                </c:pt>
                <c:pt idx="89">
                  <c:v>50</c:v>
                </c:pt>
                <c:pt idx="90">
                  <c:v>50</c:v>
                </c:pt>
                <c:pt idx="91">
                  <c:v>50</c:v>
                </c:pt>
                <c:pt idx="92">
                  <c:v>50</c:v>
                </c:pt>
                <c:pt idx="93">
                  <c:v>50</c:v>
                </c:pt>
                <c:pt idx="94">
                  <c:v>50</c:v>
                </c:pt>
                <c:pt idx="95">
                  <c:v>50</c:v>
                </c:pt>
                <c:pt idx="96">
                  <c:v>50</c:v>
                </c:pt>
                <c:pt idx="97">
                  <c:v>50</c:v>
                </c:pt>
                <c:pt idx="98">
                  <c:v>50</c:v>
                </c:pt>
                <c:pt idx="99">
                  <c:v>50</c:v>
                </c:pt>
                <c:pt idx="100">
                  <c:v>50</c:v>
                </c:pt>
                <c:pt idx="101">
                  <c:v>50</c:v>
                </c:pt>
                <c:pt idx="102">
                  <c:v>50</c:v>
                </c:pt>
                <c:pt idx="103">
                  <c:v>50</c:v>
                </c:pt>
                <c:pt idx="104">
                  <c:v>50</c:v>
                </c:pt>
                <c:pt idx="105">
                  <c:v>50</c:v>
                </c:pt>
                <c:pt idx="106">
                  <c:v>50</c:v>
                </c:pt>
                <c:pt idx="107">
                  <c:v>50</c:v>
                </c:pt>
                <c:pt idx="108">
                  <c:v>50</c:v>
                </c:pt>
                <c:pt idx="109">
                  <c:v>50</c:v>
                </c:pt>
                <c:pt idx="110">
                  <c:v>50</c:v>
                </c:pt>
                <c:pt idx="111">
                  <c:v>50</c:v>
                </c:pt>
                <c:pt idx="112">
                  <c:v>50</c:v>
                </c:pt>
                <c:pt idx="113">
                  <c:v>50</c:v>
                </c:pt>
                <c:pt idx="114">
                  <c:v>50</c:v>
                </c:pt>
                <c:pt idx="115">
                  <c:v>50</c:v>
                </c:pt>
                <c:pt idx="116">
                  <c:v>50</c:v>
                </c:pt>
                <c:pt idx="117">
                  <c:v>50</c:v>
                </c:pt>
                <c:pt idx="118">
                  <c:v>50</c:v>
                </c:pt>
                <c:pt idx="119">
                  <c:v>50</c:v>
                </c:pt>
                <c:pt idx="120">
                  <c:v>50</c:v>
                </c:pt>
                <c:pt idx="121">
                  <c:v>50</c:v>
                </c:pt>
                <c:pt idx="122">
                  <c:v>50</c:v>
                </c:pt>
                <c:pt idx="123">
                  <c:v>50</c:v>
                </c:pt>
                <c:pt idx="124">
                  <c:v>50</c:v>
                </c:pt>
                <c:pt idx="125">
                  <c:v>50</c:v>
                </c:pt>
                <c:pt idx="126">
                  <c:v>50</c:v>
                </c:pt>
                <c:pt idx="127">
                  <c:v>50</c:v>
                </c:pt>
                <c:pt idx="128">
                  <c:v>50</c:v>
                </c:pt>
                <c:pt idx="129">
                  <c:v>50</c:v>
                </c:pt>
                <c:pt idx="130">
                  <c:v>50</c:v>
                </c:pt>
                <c:pt idx="131">
                  <c:v>50</c:v>
                </c:pt>
                <c:pt idx="132">
                  <c:v>50</c:v>
                </c:pt>
                <c:pt idx="133">
                  <c:v>50</c:v>
                </c:pt>
                <c:pt idx="134">
                  <c:v>50</c:v>
                </c:pt>
                <c:pt idx="135">
                  <c:v>50</c:v>
                </c:pt>
                <c:pt idx="136">
                  <c:v>50</c:v>
                </c:pt>
                <c:pt idx="137">
                  <c:v>50</c:v>
                </c:pt>
                <c:pt idx="138">
                  <c:v>50</c:v>
                </c:pt>
                <c:pt idx="139">
                  <c:v>50</c:v>
                </c:pt>
                <c:pt idx="140">
                  <c:v>50</c:v>
                </c:pt>
                <c:pt idx="141">
                  <c:v>50</c:v>
                </c:pt>
                <c:pt idx="142">
                  <c:v>50</c:v>
                </c:pt>
                <c:pt idx="143">
                  <c:v>50</c:v>
                </c:pt>
                <c:pt idx="144">
                  <c:v>50</c:v>
                </c:pt>
                <c:pt idx="145">
                  <c:v>50</c:v>
                </c:pt>
                <c:pt idx="146">
                  <c:v>50</c:v>
                </c:pt>
                <c:pt idx="147">
                  <c:v>50</c:v>
                </c:pt>
                <c:pt idx="148">
                  <c:v>50</c:v>
                </c:pt>
                <c:pt idx="149">
                  <c:v>50</c:v>
                </c:pt>
                <c:pt idx="150">
                  <c:v>50</c:v>
                </c:pt>
                <c:pt idx="151">
                  <c:v>50</c:v>
                </c:pt>
                <c:pt idx="152">
                  <c:v>50</c:v>
                </c:pt>
                <c:pt idx="153">
                  <c:v>50</c:v>
                </c:pt>
                <c:pt idx="154">
                  <c:v>50</c:v>
                </c:pt>
              </c:numCache>
            </c:numRef>
          </c:yVal>
          <c:smooth val="0"/>
          <c:extLst>
            <c:ext xmlns:c16="http://schemas.microsoft.com/office/drawing/2014/chart" uri="{C3380CC4-5D6E-409C-BE32-E72D297353CC}">
              <c16:uniqueId val="{00000003-55AC-6044-917B-E0FB4C3A7DDF}"/>
            </c:ext>
          </c:extLst>
        </c:ser>
        <c:ser>
          <c:idx val="4"/>
          <c:order val="4"/>
          <c:spPr>
            <a:ln w="38100" cap="rnd">
              <a:solidFill>
                <a:srgbClr val="FF0000"/>
              </a:solidFill>
              <a:round/>
            </a:ln>
            <a:effectLst/>
          </c:spPr>
          <c:marker>
            <c:symbol val="circle"/>
            <c:size val="5"/>
            <c:spPr>
              <a:noFill/>
              <a:ln w="9525">
                <a:noFill/>
              </a:ln>
              <a:effectLst/>
            </c:spPr>
          </c:marker>
          <c:xVal>
            <c:numRef>
              <c:f>'Ideal data'!$C$6:$C$160</c:f>
              <c:numCache>
                <c:formatCode>General</c:formatCode>
                <c:ptCount val="15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numCache>
            </c:numRef>
          </c:xVal>
          <c:yVal>
            <c:numRef>
              <c:f>'Ideal data'!$H$6:$H$160</c:f>
              <c:numCache>
                <c:formatCode>General</c:formatCode>
                <c:ptCount val="155"/>
                <c:pt idx="0">
                  <c:v>75</c:v>
                </c:pt>
                <c:pt idx="1">
                  <c:v>75</c:v>
                </c:pt>
                <c:pt idx="2">
                  <c:v>75</c:v>
                </c:pt>
                <c:pt idx="3">
                  <c:v>75</c:v>
                </c:pt>
                <c:pt idx="4">
                  <c:v>75</c:v>
                </c:pt>
                <c:pt idx="5">
                  <c:v>75</c:v>
                </c:pt>
                <c:pt idx="6">
                  <c:v>75</c:v>
                </c:pt>
                <c:pt idx="7">
                  <c:v>75</c:v>
                </c:pt>
                <c:pt idx="8">
                  <c:v>75</c:v>
                </c:pt>
                <c:pt idx="9">
                  <c:v>75</c:v>
                </c:pt>
                <c:pt idx="10">
                  <c:v>75</c:v>
                </c:pt>
                <c:pt idx="11">
                  <c:v>75</c:v>
                </c:pt>
                <c:pt idx="12">
                  <c:v>75</c:v>
                </c:pt>
                <c:pt idx="13">
                  <c:v>75</c:v>
                </c:pt>
                <c:pt idx="14">
                  <c:v>75</c:v>
                </c:pt>
                <c:pt idx="15">
                  <c:v>75</c:v>
                </c:pt>
                <c:pt idx="16">
                  <c:v>75</c:v>
                </c:pt>
                <c:pt idx="17">
                  <c:v>75</c:v>
                </c:pt>
                <c:pt idx="18">
                  <c:v>75</c:v>
                </c:pt>
                <c:pt idx="19">
                  <c:v>75</c:v>
                </c:pt>
                <c:pt idx="20">
                  <c:v>75</c:v>
                </c:pt>
                <c:pt idx="21">
                  <c:v>75</c:v>
                </c:pt>
                <c:pt idx="22">
                  <c:v>75</c:v>
                </c:pt>
                <c:pt idx="23">
                  <c:v>75</c:v>
                </c:pt>
                <c:pt idx="24">
                  <c:v>75</c:v>
                </c:pt>
                <c:pt idx="25">
                  <c:v>75</c:v>
                </c:pt>
                <c:pt idx="26">
                  <c:v>75</c:v>
                </c:pt>
                <c:pt idx="27">
                  <c:v>75</c:v>
                </c:pt>
                <c:pt idx="28">
                  <c:v>75</c:v>
                </c:pt>
                <c:pt idx="29">
                  <c:v>75</c:v>
                </c:pt>
                <c:pt idx="30">
                  <c:v>75</c:v>
                </c:pt>
                <c:pt idx="31">
                  <c:v>75</c:v>
                </c:pt>
                <c:pt idx="32">
                  <c:v>75</c:v>
                </c:pt>
                <c:pt idx="33">
                  <c:v>75</c:v>
                </c:pt>
                <c:pt idx="34">
                  <c:v>75</c:v>
                </c:pt>
                <c:pt idx="35">
                  <c:v>75</c:v>
                </c:pt>
                <c:pt idx="36">
                  <c:v>75</c:v>
                </c:pt>
                <c:pt idx="37">
                  <c:v>75</c:v>
                </c:pt>
                <c:pt idx="38">
                  <c:v>75</c:v>
                </c:pt>
                <c:pt idx="39">
                  <c:v>75</c:v>
                </c:pt>
                <c:pt idx="40">
                  <c:v>75</c:v>
                </c:pt>
                <c:pt idx="41">
                  <c:v>75</c:v>
                </c:pt>
                <c:pt idx="42">
                  <c:v>75</c:v>
                </c:pt>
                <c:pt idx="43">
                  <c:v>75</c:v>
                </c:pt>
                <c:pt idx="44">
                  <c:v>75</c:v>
                </c:pt>
                <c:pt idx="45">
                  <c:v>75</c:v>
                </c:pt>
                <c:pt idx="46">
                  <c:v>75</c:v>
                </c:pt>
                <c:pt idx="47">
                  <c:v>75</c:v>
                </c:pt>
                <c:pt idx="48">
                  <c:v>75</c:v>
                </c:pt>
                <c:pt idx="49">
                  <c:v>75</c:v>
                </c:pt>
                <c:pt idx="50">
                  <c:v>75</c:v>
                </c:pt>
                <c:pt idx="51">
                  <c:v>75</c:v>
                </c:pt>
                <c:pt idx="52">
                  <c:v>75</c:v>
                </c:pt>
                <c:pt idx="53">
                  <c:v>75</c:v>
                </c:pt>
                <c:pt idx="54">
                  <c:v>75</c:v>
                </c:pt>
                <c:pt idx="55">
                  <c:v>75</c:v>
                </c:pt>
                <c:pt idx="56">
                  <c:v>75</c:v>
                </c:pt>
                <c:pt idx="57">
                  <c:v>75</c:v>
                </c:pt>
                <c:pt idx="58">
                  <c:v>75</c:v>
                </c:pt>
                <c:pt idx="59">
                  <c:v>75</c:v>
                </c:pt>
                <c:pt idx="60">
                  <c:v>75</c:v>
                </c:pt>
                <c:pt idx="61">
                  <c:v>75</c:v>
                </c:pt>
                <c:pt idx="62">
                  <c:v>75</c:v>
                </c:pt>
                <c:pt idx="63">
                  <c:v>75</c:v>
                </c:pt>
                <c:pt idx="64">
                  <c:v>75</c:v>
                </c:pt>
                <c:pt idx="65">
                  <c:v>75</c:v>
                </c:pt>
                <c:pt idx="66">
                  <c:v>75</c:v>
                </c:pt>
                <c:pt idx="67">
                  <c:v>75</c:v>
                </c:pt>
                <c:pt idx="68">
                  <c:v>75</c:v>
                </c:pt>
                <c:pt idx="69">
                  <c:v>75</c:v>
                </c:pt>
                <c:pt idx="70">
                  <c:v>75</c:v>
                </c:pt>
                <c:pt idx="71">
                  <c:v>75</c:v>
                </c:pt>
                <c:pt idx="72">
                  <c:v>75</c:v>
                </c:pt>
                <c:pt idx="73">
                  <c:v>75</c:v>
                </c:pt>
                <c:pt idx="74">
                  <c:v>75</c:v>
                </c:pt>
                <c:pt idx="75">
                  <c:v>75</c:v>
                </c:pt>
                <c:pt idx="76">
                  <c:v>75</c:v>
                </c:pt>
                <c:pt idx="77">
                  <c:v>75</c:v>
                </c:pt>
                <c:pt idx="78">
                  <c:v>75</c:v>
                </c:pt>
                <c:pt idx="79">
                  <c:v>75</c:v>
                </c:pt>
                <c:pt idx="80">
                  <c:v>75</c:v>
                </c:pt>
                <c:pt idx="81">
                  <c:v>75</c:v>
                </c:pt>
                <c:pt idx="82">
                  <c:v>75</c:v>
                </c:pt>
                <c:pt idx="83">
                  <c:v>75</c:v>
                </c:pt>
                <c:pt idx="84">
                  <c:v>75</c:v>
                </c:pt>
                <c:pt idx="85">
                  <c:v>75</c:v>
                </c:pt>
                <c:pt idx="86">
                  <c:v>75</c:v>
                </c:pt>
                <c:pt idx="87">
                  <c:v>75</c:v>
                </c:pt>
                <c:pt idx="88">
                  <c:v>75</c:v>
                </c:pt>
                <c:pt idx="89">
                  <c:v>75</c:v>
                </c:pt>
                <c:pt idx="90">
                  <c:v>75</c:v>
                </c:pt>
                <c:pt idx="91">
                  <c:v>75</c:v>
                </c:pt>
                <c:pt idx="92">
                  <c:v>75</c:v>
                </c:pt>
                <c:pt idx="93">
                  <c:v>75</c:v>
                </c:pt>
                <c:pt idx="94">
                  <c:v>75</c:v>
                </c:pt>
                <c:pt idx="95">
                  <c:v>75</c:v>
                </c:pt>
                <c:pt idx="96">
                  <c:v>75</c:v>
                </c:pt>
                <c:pt idx="97">
                  <c:v>75</c:v>
                </c:pt>
                <c:pt idx="98">
                  <c:v>75</c:v>
                </c:pt>
                <c:pt idx="99">
                  <c:v>75</c:v>
                </c:pt>
                <c:pt idx="100">
                  <c:v>75</c:v>
                </c:pt>
                <c:pt idx="101">
                  <c:v>75</c:v>
                </c:pt>
                <c:pt idx="102">
                  <c:v>75</c:v>
                </c:pt>
                <c:pt idx="103">
                  <c:v>75</c:v>
                </c:pt>
                <c:pt idx="104">
                  <c:v>75</c:v>
                </c:pt>
                <c:pt idx="105">
                  <c:v>75</c:v>
                </c:pt>
                <c:pt idx="106">
                  <c:v>75</c:v>
                </c:pt>
                <c:pt idx="107">
                  <c:v>75</c:v>
                </c:pt>
                <c:pt idx="108">
                  <c:v>75</c:v>
                </c:pt>
                <c:pt idx="109">
                  <c:v>75</c:v>
                </c:pt>
                <c:pt idx="110">
                  <c:v>75</c:v>
                </c:pt>
                <c:pt idx="111">
                  <c:v>75</c:v>
                </c:pt>
                <c:pt idx="112">
                  <c:v>75</c:v>
                </c:pt>
                <c:pt idx="113">
                  <c:v>75</c:v>
                </c:pt>
                <c:pt idx="114">
                  <c:v>75</c:v>
                </c:pt>
                <c:pt idx="115">
                  <c:v>75</c:v>
                </c:pt>
                <c:pt idx="116">
                  <c:v>75</c:v>
                </c:pt>
                <c:pt idx="117">
                  <c:v>75</c:v>
                </c:pt>
                <c:pt idx="118">
                  <c:v>75</c:v>
                </c:pt>
                <c:pt idx="119">
                  <c:v>75</c:v>
                </c:pt>
                <c:pt idx="120">
                  <c:v>75</c:v>
                </c:pt>
                <c:pt idx="121">
                  <c:v>75</c:v>
                </c:pt>
                <c:pt idx="122">
                  <c:v>75</c:v>
                </c:pt>
                <c:pt idx="123">
                  <c:v>75</c:v>
                </c:pt>
                <c:pt idx="124">
                  <c:v>75</c:v>
                </c:pt>
                <c:pt idx="125">
                  <c:v>75</c:v>
                </c:pt>
                <c:pt idx="126">
                  <c:v>75</c:v>
                </c:pt>
                <c:pt idx="127">
                  <c:v>75</c:v>
                </c:pt>
                <c:pt idx="128">
                  <c:v>75</c:v>
                </c:pt>
                <c:pt idx="129">
                  <c:v>75</c:v>
                </c:pt>
                <c:pt idx="130">
                  <c:v>75</c:v>
                </c:pt>
                <c:pt idx="131">
                  <c:v>75</c:v>
                </c:pt>
                <c:pt idx="132">
                  <c:v>75</c:v>
                </c:pt>
                <c:pt idx="133">
                  <c:v>75</c:v>
                </c:pt>
                <c:pt idx="134">
                  <c:v>75</c:v>
                </c:pt>
                <c:pt idx="135">
                  <c:v>75</c:v>
                </c:pt>
                <c:pt idx="136">
                  <c:v>75</c:v>
                </c:pt>
                <c:pt idx="137">
                  <c:v>75</c:v>
                </c:pt>
                <c:pt idx="138">
                  <c:v>75</c:v>
                </c:pt>
                <c:pt idx="139">
                  <c:v>75</c:v>
                </c:pt>
                <c:pt idx="140">
                  <c:v>75</c:v>
                </c:pt>
                <c:pt idx="141">
                  <c:v>75</c:v>
                </c:pt>
                <c:pt idx="142">
                  <c:v>75</c:v>
                </c:pt>
                <c:pt idx="143">
                  <c:v>75</c:v>
                </c:pt>
                <c:pt idx="144">
                  <c:v>75</c:v>
                </c:pt>
                <c:pt idx="145">
                  <c:v>75</c:v>
                </c:pt>
                <c:pt idx="146">
                  <c:v>75</c:v>
                </c:pt>
                <c:pt idx="147">
                  <c:v>75</c:v>
                </c:pt>
                <c:pt idx="148">
                  <c:v>75</c:v>
                </c:pt>
                <c:pt idx="149">
                  <c:v>75</c:v>
                </c:pt>
                <c:pt idx="150">
                  <c:v>75</c:v>
                </c:pt>
                <c:pt idx="151">
                  <c:v>75</c:v>
                </c:pt>
                <c:pt idx="152">
                  <c:v>75</c:v>
                </c:pt>
                <c:pt idx="153">
                  <c:v>75</c:v>
                </c:pt>
                <c:pt idx="154">
                  <c:v>75</c:v>
                </c:pt>
              </c:numCache>
            </c:numRef>
          </c:yVal>
          <c:smooth val="0"/>
          <c:extLst>
            <c:ext xmlns:c16="http://schemas.microsoft.com/office/drawing/2014/chart" uri="{C3380CC4-5D6E-409C-BE32-E72D297353CC}">
              <c16:uniqueId val="{00000004-55AC-6044-917B-E0FB4C3A7DDF}"/>
            </c:ext>
          </c:extLst>
        </c:ser>
        <c:dLbls>
          <c:showLegendKey val="0"/>
          <c:showVal val="0"/>
          <c:showCatName val="0"/>
          <c:showSerName val="0"/>
          <c:showPercent val="0"/>
          <c:showBubbleSize val="0"/>
        </c:dLbls>
        <c:axId val="930049199"/>
        <c:axId val="968036495"/>
      </c:scatterChart>
      <c:valAx>
        <c:axId val="930049199"/>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a:t>Country Number</a:t>
                </a:r>
              </a:p>
            </c:rich>
          </c:tx>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968036495"/>
        <c:crosses val="autoZero"/>
        <c:crossBetween val="midCat"/>
      </c:valAx>
      <c:valAx>
        <c:axId val="96803649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b="0" i="0" baseline="0">
                    <a:effectLst/>
                  </a:rPr>
                  <a:t>Percentage &gt; 6 Months</a:t>
                </a:r>
                <a:endParaRPr lang="en-US" sz="700">
                  <a:effectLst/>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930049199"/>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i="0" baseline="0" dirty="0">
                <a:effectLst/>
              </a:rPr>
              <a:t>% PACs Taking more than 6 months to approve per country – DESIRED IDEAL STATE</a:t>
            </a:r>
          </a:p>
          <a:p>
            <a:pPr>
              <a:defRPr/>
            </a:pPr>
            <a:r>
              <a:rPr lang="en-US" sz="1600" b="0" i="0" baseline="0" dirty="0">
                <a:effectLst/>
              </a:rPr>
              <a:t>(Less than 10% of changes take &gt;6 months)</a:t>
            </a:r>
            <a:endParaRPr lang="en-US" sz="1600" b="0"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xVal>
            <c:numRef>
              <c:f>'Ideal data'!$C$6:$C$160</c:f>
              <c:numCache>
                <c:formatCode>General</c:formatCode>
                <c:ptCount val="15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numCache>
            </c:numRef>
          </c:xVal>
          <c:yVal>
            <c:numRef>
              <c:f>'Ideal data'!$D$6:$D$160</c:f>
              <c:numCache>
                <c:formatCode>General</c:formatCode>
                <c:ptCount val="155"/>
                <c:pt idx="0">
                  <c:v>7.8947368421052628</c:v>
                </c:pt>
                <c:pt idx="1">
                  <c:v>0.5290546400693843</c:v>
                </c:pt>
                <c:pt idx="2">
                  <c:v>4.4117647058823533</c:v>
                </c:pt>
                <c:pt idx="3">
                  <c:v>4.0479192938209332</c:v>
                </c:pt>
                <c:pt idx="4">
                  <c:v>2.2666666666666666</c:v>
                </c:pt>
                <c:pt idx="5">
                  <c:v>3.3333333333333335</c:v>
                </c:pt>
                <c:pt idx="6">
                  <c:v>0.81043956043956045</c:v>
                </c:pt>
                <c:pt idx="7">
                  <c:v>1.499482936918304</c:v>
                </c:pt>
                <c:pt idx="8">
                  <c:v>6.7058823529411766</c:v>
                </c:pt>
                <c:pt idx="9">
                  <c:v>6.1664190193164936</c:v>
                </c:pt>
                <c:pt idx="10">
                  <c:v>2.2222222222222223</c:v>
                </c:pt>
                <c:pt idx="11">
                  <c:v>5.4092526690391463</c:v>
                </c:pt>
                <c:pt idx="12">
                  <c:v>1.4837153196622437</c:v>
                </c:pt>
                <c:pt idx="13">
                  <c:v>3.622047244094488</c:v>
                </c:pt>
                <c:pt idx="14">
                  <c:v>0.82872928176795591</c:v>
                </c:pt>
                <c:pt idx="15">
                  <c:v>2.6157697121401755</c:v>
                </c:pt>
                <c:pt idx="16">
                  <c:v>7.0866141732283463</c:v>
                </c:pt>
                <c:pt idx="17">
                  <c:v>1.3463751438434983</c:v>
                </c:pt>
                <c:pt idx="18">
                  <c:v>7.6714100905562743</c:v>
                </c:pt>
                <c:pt idx="19">
                  <c:v>2.3396226415094339</c:v>
                </c:pt>
                <c:pt idx="20">
                  <c:v>3.5294117647058827</c:v>
                </c:pt>
                <c:pt idx="21">
                  <c:v>4.6951219512195124</c:v>
                </c:pt>
                <c:pt idx="22">
                  <c:v>3.8775510204081636</c:v>
                </c:pt>
                <c:pt idx="23">
                  <c:v>1.8561208267090621</c:v>
                </c:pt>
                <c:pt idx="24">
                  <c:v>1.3333333333333335</c:v>
                </c:pt>
                <c:pt idx="25">
                  <c:v>3.7931034482758621</c:v>
                </c:pt>
                <c:pt idx="26">
                  <c:v>3.1144278606965172</c:v>
                </c:pt>
                <c:pt idx="27">
                  <c:v>5.2177625960717338</c:v>
                </c:pt>
                <c:pt idx="28">
                  <c:v>4.5296752519596861</c:v>
                </c:pt>
                <c:pt idx="29">
                  <c:v>1.5254237288135593</c:v>
                </c:pt>
                <c:pt idx="30">
                  <c:v>3.7908496732026142</c:v>
                </c:pt>
                <c:pt idx="31">
                  <c:v>6.7307692307692308</c:v>
                </c:pt>
                <c:pt idx="32">
                  <c:v>4.3137254901960791</c:v>
                </c:pt>
                <c:pt idx="33">
                  <c:v>6.302521008403362</c:v>
                </c:pt>
                <c:pt idx="34">
                  <c:v>2.8280542986425337</c:v>
                </c:pt>
                <c:pt idx="35">
                  <c:v>1.6428571428571428</c:v>
                </c:pt>
                <c:pt idx="36">
                  <c:v>4.7282608695652169</c:v>
                </c:pt>
                <c:pt idx="37">
                  <c:v>3.4116112198303981</c:v>
                </c:pt>
                <c:pt idx="38">
                  <c:v>2.3404255319148937</c:v>
                </c:pt>
                <c:pt idx="39">
                  <c:v>2.7048585931834661</c:v>
                </c:pt>
                <c:pt idx="40">
                  <c:v>4.0320733104238258</c:v>
                </c:pt>
                <c:pt idx="41">
                  <c:v>1.0756302521008405</c:v>
                </c:pt>
                <c:pt idx="42">
                  <c:v>3.0969267139479908</c:v>
                </c:pt>
                <c:pt idx="43">
                  <c:v>5.8426966292134832</c:v>
                </c:pt>
                <c:pt idx="44">
                  <c:v>0.69180214458664824</c:v>
                </c:pt>
                <c:pt idx="45">
                  <c:v>1.982905982905983</c:v>
                </c:pt>
                <c:pt idx="46">
                  <c:v>2.1486268174474956</c:v>
                </c:pt>
                <c:pt idx="47">
                  <c:v>1.5151515151515151</c:v>
                </c:pt>
                <c:pt idx="48">
                  <c:v>1.3888888888888888</c:v>
                </c:pt>
                <c:pt idx="49">
                  <c:v>0.96602972399150744</c:v>
                </c:pt>
                <c:pt idx="50">
                  <c:v>4.110429447852761</c:v>
                </c:pt>
                <c:pt idx="51">
                  <c:v>3.0590062111801242</c:v>
                </c:pt>
                <c:pt idx="52">
                  <c:v>3.1927710843373491</c:v>
                </c:pt>
                <c:pt idx="53">
                  <c:v>1.1570247933884299</c:v>
                </c:pt>
                <c:pt idx="54">
                  <c:v>3.3333333333333335</c:v>
                </c:pt>
                <c:pt idx="55">
                  <c:v>0.43478260869565216</c:v>
                </c:pt>
                <c:pt idx="56">
                  <c:v>1.6039603960396041</c:v>
                </c:pt>
                <c:pt idx="57">
                  <c:v>6.308851224105462</c:v>
                </c:pt>
                <c:pt idx="58">
                  <c:v>2.0400943396226419</c:v>
                </c:pt>
                <c:pt idx="59">
                  <c:v>2.6267281105990783</c:v>
                </c:pt>
                <c:pt idx="60">
                  <c:v>2.766990291262136</c:v>
                </c:pt>
                <c:pt idx="61">
                  <c:v>2.1283783783783781</c:v>
                </c:pt>
                <c:pt idx="62">
                  <c:v>0.30386740331491713</c:v>
                </c:pt>
                <c:pt idx="63">
                  <c:v>2.9411764705882351</c:v>
                </c:pt>
                <c:pt idx="64">
                  <c:v>1.8107667210440457</c:v>
                </c:pt>
                <c:pt idx="65">
                  <c:v>1.8321226795803067</c:v>
                </c:pt>
                <c:pt idx="66">
                  <c:v>1.7764804003336114</c:v>
                </c:pt>
                <c:pt idx="67">
                  <c:v>6.1464968152866239</c:v>
                </c:pt>
                <c:pt idx="68">
                  <c:v>4.0716911764705888</c:v>
                </c:pt>
                <c:pt idx="69">
                  <c:v>5.7430730478589416</c:v>
                </c:pt>
                <c:pt idx="70">
                  <c:v>3.1973539140022051</c:v>
                </c:pt>
                <c:pt idx="71">
                  <c:v>3.5225048923679063</c:v>
                </c:pt>
                <c:pt idx="72">
                  <c:v>2.1800000000000002</c:v>
                </c:pt>
                <c:pt idx="73">
                  <c:v>6.4971751412429386</c:v>
                </c:pt>
                <c:pt idx="74">
                  <c:v>6.1904761904761907</c:v>
                </c:pt>
                <c:pt idx="75">
                  <c:v>6.25</c:v>
                </c:pt>
                <c:pt idx="76">
                  <c:v>2.2494887525562373</c:v>
                </c:pt>
                <c:pt idx="77">
                  <c:v>4.4508670520231215</c:v>
                </c:pt>
                <c:pt idx="78">
                  <c:v>2.8544776119402986</c:v>
                </c:pt>
                <c:pt idx="79">
                  <c:v>1.2360939431396787</c:v>
                </c:pt>
                <c:pt idx="80">
                  <c:v>0.60606060606060608</c:v>
                </c:pt>
                <c:pt idx="81">
                  <c:v>1.4671814671814674</c:v>
                </c:pt>
                <c:pt idx="82">
                  <c:v>6.2105263157894743</c:v>
                </c:pt>
                <c:pt idx="83">
                  <c:v>0.76923076923076927</c:v>
                </c:pt>
                <c:pt idx="84">
                  <c:v>2.7004984141368373</c:v>
                </c:pt>
                <c:pt idx="85">
                  <c:v>4.354838709677419</c:v>
                </c:pt>
                <c:pt idx="86">
                  <c:v>1.2429378531073447</c:v>
                </c:pt>
                <c:pt idx="87">
                  <c:v>1.8796992481203005</c:v>
                </c:pt>
                <c:pt idx="88">
                  <c:v>8.9230769230769234</c:v>
                </c:pt>
                <c:pt idx="89">
                  <c:v>2.9257641921397379</c:v>
                </c:pt>
                <c:pt idx="90">
                  <c:v>4.7484554280670785</c:v>
                </c:pt>
                <c:pt idx="91">
                  <c:v>5</c:v>
                </c:pt>
                <c:pt idx="92">
                  <c:v>1.3097514340344167</c:v>
                </c:pt>
                <c:pt idx="93">
                  <c:v>3.4309623430962342</c:v>
                </c:pt>
                <c:pt idx="94">
                  <c:v>6</c:v>
                </c:pt>
                <c:pt idx="95">
                  <c:v>2.784313725490196</c:v>
                </c:pt>
                <c:pt idx="96">
                  <c:v>5.0574712643678161</c:v>
                </c:pt>
                <c:pt idx="97">
                  <c:v>2.2352941176470589</c:v>
                </c:pt>
                <c:pt idx="98">
                  <c:v>1.6253101736972706</c:v>
                </c:pt>
                <c:pt idx="99">
                  <c:v>1.1594719942918301</c:v>
                </c:pt>
                <c:pt idx="100">
                  <c:v>2.0560747663551404</c:v>
                </c:pt>
                <c:pt idx="101">
                  <c:v>5.545454545454545</c:v>
                </c:pt>
                <c:pt idx="102">
                  <c:v>4.4529262086513999</c:v>
                </c:pt>
                <c:pt idx="103">
                  <c:v>1.7689015691868757</c:v>
                </c:pt>
                <c:pt idx="104">
                  <c:v>1.8894830659536541</c:v>
                </c:pt>
                <c:pt idx="105">
                  <c:v>5.7975986277873073</c:v>
                </c:pt>
                <c:pt idx="106">
                  <c:v>2.5797101449275361</c:v>
                </c:pt>
                <c:pt idx="107">
                  <c:v>1.7695473251028808</c:v>
                </c:pt>
                <c:pt idx="108">
                  <c:v>3.5604770017035774</c:v>
                </c:pt>
                <c:pt idx="109">
                  <c:v>4.3850267379679142</c:v>
                </c:pt>
                <c:pt idx="110">
                  <c:v>2.1777003484320554</c:v>
                </c:pt>
                <c:pt idx="111">
                  <c:v>5.5651340996168583</c:v>
                </c:pt>
                <c:pt idx="112">
                  <c:v>1.9867549668874172</c:v>
                </c:pt>
                <c:pt idx="113">
                  <c:v>2.9638854296388546</c:v>
                </c:pt>
                <c:pt idx="114">
                  <c:v>0</c:v>
                </c:pt>
                <c:pt idx="115">
                  <c:v>3.2681242807825086</c:v>
                </c:pt>
                <c:pt idx="116">
                  <c:v>3.2278481012658227</c:v>
                </c:pt>
                <c:pt idx="117">
                  <c:v>2.1951219512195124</c:v>
                </c:pt>
                <c:pt idx="118">
                  <c:v>5.6756756756756754</c:v>
                </c:pt>
                <c:pt idx="119">
                  <c:v>4.156206415620642</c:v>
                </c:pt>
                <c:pt idx="120">
                  <c:v>3.144815766923736</c:v>
                </c:pt>
                <c:pt idx="121">
                  <c:v>2.8172588832487309</c:v>
                </c:pt>
                <c:pt idx="122">
                  <c:v>5.3811074918566772</c:v>
                </c:pt>
                <c:pt idx="123">
                  <c:v>1.7477782479898434</c:v>
                </c:pt>
                <c:pt idx="124">
                  <c:v>3.5135135135135136</c:v>
                </c:pt>
                <c:pt idx="125">
                  <c:v>2.1613394216133939</c:v>
                </c:pt>
                <c:pt idx="126">
                  <c:v>1.5601023017902813</c:v>
                </c:pt>
                <c:pt idx="127">
                  <c:v>3.9982728842832471</c:v>
                </c:pt>
                <c:pt idx="128">
                  <c:v>4.7671840354767188</c:v>
                </c:pt>
                <c:pt idx="129">
                  <c:v>2.0358152686145146</c:v>
                </c:pt>
                <c:pt idx="130">
                  <c:v>3.9382239382239383</c:v>
                </c:pt>
                <c:pt idx="131">
                  <c:v>0.20134228187919465</c:v>
                </c:pt>
                <c:pt idx="132">
                  <c:v>6.3076923076923084</c:v>
                </c:pt>
                <c:pt idx="133">
                  <c:v>1.6548797736916547</c:v>
                </c:pt>
                <c:pt idx="134">
                  <c:v>1.2116098548768142</c:v>
                </c:pt>
                <c:pt idx="135">
                  <c:v>2.6829268292682924</c:v>
                </c:pt>
                <c:pt idx="136">
                  <c:v>4</c:v>
                </c:pt>
                <c:pt idx="137">
                  <c:v>2.9859943977591037</c:v>
                </c:pt>
                <c:pt idx="138">
                  <c:v>2.2222222222222223</c:v>
                </c:pt>
                <c:pt idx="139">
                  <c:v>3.908794788273616</c:v>
                </c:pt>
                <c:pt idx="140">
                  <c:v>4.5930232558139537</c:v>
                </c:pt>
                <c:pt idx="141">
                  <c:v>2.4969400244798043</c:v>
                </c:pt>
                <c:pt idx="142">
                  <c:v>0.97087378640776689</c:v>
                </c:pt>
                <c:pt idx="143">
                  <c:v>6.666666666666667</c:v>
                </c:pt>
                <c:pt idx="144">
                  <c:v>6.1897590361445785</c:v>
                </c:pt>
                <c:pt idx="145">
                  <c:v>1.7675941080196398</c:v>
                </c:pt>
                <c:pt idx="146">
                  <c:v>0.74055158324821246</c:v>
                </c:pt>
                <c:pt idx="147">
                  <c:v>3.9814814814814818</c:v>
                </c:pt>
                <c:pt idx="148">
                  <c:v>0.89430894308943087</c:v>
                </c:pt>
                <c:pt idx="149">
                  <c:v>5.5272727272727273</c:v>
                </c:pt>
                <c:pt idx="150">
                  <c:v>3.5714285714285716</c:v>
                </c:pt>
                <c:pt idx="151">
                  <c:v>5.36231884057971</c:v>
                </c:pt>
                <c:pt idx="152">
                  <c:v>8.8888888888888893</c:v>
                </c:pt>
                <c:pt idx="153">
                  <c:v>3.75</c:v>
                </c:pt>
                <c:pt idx="154">
                  <c:v>8.0628272251308903</c:v>
                </c:pt>
              </c:numCache>
            </c:numRef>
          </c:yVal>
          <c:smooth val="0"/>
          <c:extLst>
            <c:ext xmlns:c16="http://schemas.microsoft.com/office/drawing/2014/chart" uri="{C3380CC4-5D6E-409C-BE32-E72D297353CC}">
              <c16:uniqueId val="{00000000-55AC-6044-917B-E0FB4C3A7DDF}"/>
            </c:ext>
          </c:extLst>
        </c:ser>
        <c:ser>
          <c:idx val="1"/>
          <c:order val="1"/>
          <c:spPr>
            <a:ln w="38100" cap="rnd">
              <a:solidFill>
                <a:schemeClr val="accent6"/>
              </a:solidFill>
              <a:round/>
            </a:ln>
            <a:effectLst/>
          </c:spPr>
          <c:marker>
            <c:symbol val="circle"/>
            <c:size val="5"/>
            <c:spPr>
              <a:noFill/>
              <a:ln w="9525">
                <a:noFill/>
              </a:ln>
              <a:effectLst/>
            </c:spPr>
          </c:marker>
          <c:xVal>
            <c:numRef>
              <c:f>'Ideal data'!$C$6:$C$160</c:f>
              <c:numCache>
                <c:formatCode>General</c:formatCode>
                <c:ptCount val="15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numCache>
            </c:numRef>
          </c:xVal>
          <c:yVal>
            <c:numRef>
              <c:f>'Ideal data'!$E$6:$E$160</c:f>
              <c:numCache>
                <c:formatCode>General</c:formatCode>
                <c:ptCount val="155"/>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pt idx="61">
                  <c:v>10</c:v>
                </c:pt>
                <c:pt idx="62">
                  <c:v>10</c:v>
                </c:pt>
                <c:pt idx="63">
                  <c:v>10</c:v>
                </c:pt>
                <c:pt idx="64">
                  <c:v>10</c:v>
                </c:pt>
                <c:pt idx="65">
                  <c:v>10</c:v>
                </c:pt>
                <c:pt idx="66">
                  <c:v>10</c:v>
                </c:pt>
                <c:pt idx="67">
                  <c:v>10</c:v>
                </c:pt>
                <c:pt idx="68">
                  <c:v>10</c:v>
                </c:pt>
                <c:pt idx="69">
                  <c:v>10</c:v>
                </c:pt>
                <c:pt idx="70">
                  <c:v>10</c:v>
                </c:pt>
                <c:pt idx="71">
                  <c:v>10</c:v>
                </c:pt>
                <c:pt idx="72">
                  <c:v>10</c:v>
                </c:pt>
                <c:pt idx="73">
                  <c:v>10</c:v>
                </c:pt>
                <c:pt idx="74">
                  <c:v>10</c:v>
                </c:pt>
                <c:pt idx="75">
                  <c:v>10</c:v>
                </c:pt>
                <c:pt idx="76">
                  <c:v>10</c:v>
                </c:pt>
                <c:pt idx="77">
                  <c:v>10</c:v>
                </c:pt>
                <c:pt idx="78">
                  <c:v>10</c:v>
                </c:pt>
                <c:pt idx="79">
                  <c:v>10</c:v>
                </c:pt>
                <c:pt idx="80">
                  <c:v>10</c:v>
                </c:pt>
                <c:pt idx="81">
                  <c:v>10</c:v>
                </c:pt>
                <c:pt idx="82">
                  <c:v>10</c:v>
                </c:pt>
                <c:pt idx="83">
                  <c:v>10</c:v>
                </c:pt>
                <c:pt idx="84">
                  <c:v>10</c:v>
                </c:pt>
                <c:pt idx="85">
                  <c:v>10</c:v>
                </c:pt>
                <c:pt idx="86">
                  <c:v>10</c:v>
                </c:pt>
                <c:pt idx="87">
                  <c:v>10</c:v>
                </c:pt>
                <c:pt idx="88">
                  <c:v>10</c:v>
                </c:pt>
                <c:pt idx="89">
                  <c:v>10</c:v>
                </c:pt>
                <c:pt idx="90">
                  <c:v>10</c:v>
                </c:pt>
                <c:pt idx="91">
                  <c:v>10</c:v>
                </c:pt>
                <c:pt idx="92">
                  <c:v>10</c:v>
                </c:pt>
                <c:pt idx="93">
                  <c:v>10</c:v>
                </c:pt>
                <c:pt idx="94">
                  <c:v>10</c:v>
                </c:pt>
                <c:pt idx="95">
                  <c:v>10</c:v>
                </c:pt>
                <c:pt idx="96">
                  <c:v>10</c:v>
                </c:pt>
                <c:pt idx="97">
                  <c:v>10</c:v>
                </c:pt>
                <c:pt idx="98">
                  <c:v>10</c:v>
                </c:pt>
                <c:pt idx="99">
                  <c:v>10</c:v>
                </c:pt>
                <c:pt idx="100">
                  <c:v>10</c:v>
                </c:pt>
                <c:pt idx="101">
                  <c:v>10</c:v>
                </c:pt>
                <c:pt idx="102">
                  <c:v>10</c:v>
                </c:pt>
                <c:pt idx="103">
                  <c:v>10</c:v>
                </c:pt>
                <c:pt idx="104">
                  <c:v>10</c:v>
                </c:pt>
                <c:pt idx="105">
                  <c:v>10</c:v>
                </c:pt>
                <c:pt idx="106">
                  <c:v>10</c:v>
                </c:pt>
                <c:pt idx="107">
                  <c:v>10</c:v>
                </c:pt>
                <c:pt idx="108">
                  <c:v>10</c:v>
                </c:pt>
                <c:pt idx="109">
                  <c:v>10</c:v>
                </c:pt>
                <c:pt idx="110">
                  <c:v>10</c:v>
                </c:pt>
                <c:pt idx="111">
                  <c:v>10</c:v>
                </c:pt>
                <c:pt idx="112">
                  <c:v>10</c:v>
                </c:pt>
                <c:pt idx="113">
                  <c:v>10</c:v>
                </c:pt>
                <c:pt idx="114">
                  <c:v>10</c:v>
                </c:pt>
                <c:pt idx="115">
                  <c:v>10</c:v>
                </c:pt>
                <c:pt idx="116">
                  <c:v>10</c:v>
                </c:pt>
                <c:pt idx="117">
                  <c:v>10</c:v>
                </c:pt>
                <c:pt idx="118">
                  <c:v>10</c:v>
                </c:pt>
                <c:pt idx="119">
                  <c:v>10</c:v>
                </c:pt>
                <c:pt idx="120">
                  <c:v>10</c:v>
                </c:pt>
                <c:pt idx="121">
                  <c:v>10</c:v>
                </c:pt>
                <c:pt idx="122">
                  <c:v>10</c:v>
                </c:pt>
                <c:pt idx="123">
                  <c:v>10</c:v>
                </c:pt>
                <c:pt idx="124">
                  <c:v>10</c:v>
                </c:pt>
                <c:pt idx="125">
                  <c:v>10</c:v>
                </c:pt>
                <c:pt idx="126">
                  <c:v>10</c:v>
                </c:pt>
                <c:pt idx="127">
                  <c:v>10</c:v>
                </c:pt>
                <c:pt idx="128">
                  <c:v>10</c:v>
                </c:pt>
                <c:pt idx="129">
                  <c:v>10</c:v>
                </c:pt>
                <c:pt idx="130">
                  <c:v>10</c:v>
                </c:pt>
                <c:pt idx="131">
                  <c:v>10</c:v>
                </c:pt>
                <c:pt idx="132">
                  <c:v>10</c:v>
                </c:pt>
                <c:pt idx="133">
                  <c:v>10</c:v>
                </c:pt>
                <c:pt idx="134">
                  <c:v>10</c:v>
                </c:pt>
                <c:pt idx="135">
                  <c:v>10</c:v>
                </c:pt>
                <c:pt idx="136">
                  <c:v>10</c:v>
                </c:pt>
                <c:pt idx="137">
                  <c:v>10</c:v>
                </c:pt>
                <c:pt idx="138">
                  <c:v>10</c:v>
                </c:pt>
                <c:pt idx="139">
                  <c:v>10</c:v>
                </c:pt>
                <c:pt idx="140">
                  <c:v>10</c:v>
                </c:pt>
                <c:pt idx="141">
                  <c:v>10</c:v>
                </c:pt>
                <c:pt idx="142">
                  <c:v>10</c:v>
                </c:pt>
                <c:pt idx="143">
                  <c:v>10</c:v>
                </c:pt>
                <c:pt idx="144">
                  <c:v>10</c:v>
                </c:pt>
                <c:pt idx="145">
                  <c:v>10</c:v>
                </c:pt>
                <c:pt idx="146">
                  <c:v>10</c:v>
                </c:pt>
                <c:pt idx="147">
                  <c:v>10</c:v>
                </c:pt>
                <c:pt idx="148">
                  <c:v>10</c:v>
                </c:pt>
                <c:pt idx="149">
                  <c:v>10</c:v>
                </c:pt>
                <c:pt idx="150">
                  <c:v>10</c:v>
                </c:pt>
                <c:pt idx="151">
                  <c:v>10</c:v>
                </c:pt>
                <c:pt idx="152">
                  <c:v>10</c:v>
                </c:pt>
                <c:pt idx="153">
                  <c:v>10</c:v>
                </c:pt>
                <c:pt idx="154">
                  <c:v>10</c:v>
                </c:pt>
              </c:numCache>
            </c:numRef>
          </c:yVal>
          <c:smooth val="0"/>
          <c:extLst>
            <c:ext xmlns:c16="http://schemas.microsoft.com/office/drawing/2014/chart" uri="{C3380CC4-5D6E-409C-BE32-E72D297353CC}">
              <c16:uniqueId val="{00000001-55AC-6044-917B-E0FB4C3A7DDF}"/>
            </c:ext>
          </c:extLst>
        </c:ser>
        <c:ser>
          <c:idx val="2"/>
          <c:order val="2"/>
          <c:spPr>
            <a:ln w="38100" cap="rnd">
              <a:solidFill>
                <a:schemeClr val="accent1"/>
              </a:solidFill>
              <a:round/>
            </a:ln>
            <a:effectLst/>
          </c:spPr>
          <c:marker>
            <c:symbol val="circle"/>
            <c:size val="5"/>
            <c:spPr>
              <a:noFill/>
              <a:ln w="9525">
                <a:noFill/>
              </a:ln>
              <a:effectLst/>
            </c:spPr>
          </c:marker>
          <c:xVal>
            <c:numRef>
              <c:f>'Ideal data'!$C$6:$C$160</c:f>
              <c:numCache>
                <c:formatCode>General</c:formatCode>
                <c:ptCount val="15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numCache>
            </c:numRef>
          </c:xVal>
          <c:yVal>
            <c:numRef>
              <c:f>'Ideal data'!$F$6:$F$160</c:f>
              <c:numCache>
                <c:formatCode>General</c:formatCode>
                <c:ptCount val="155"/>
                <c:pt idx="0">
                  <c:v>25</c:v>
                </c:pt>
                <c:pt idx="1">
                  <c:v>25</c:v>
                </c:pt>
                <c:pt idx="2">
                  <c:v>25</c:v>
                </c:pt>
                <c:pt idx="3">
                  <c:v>25</c:v>
                </c:pt>
                <c:pt idx="4">
                  <c:v>25</c:v>
                </c:pt>
                <c:pt idx="5">
                  <c:v>25</c:v>
                </c:pt>
                <c:pt idx="6">
                  <c:v>25</c:v>
                </c:pt>
                <c:pt idx="7">
                  <c:v>25</c:v>
                </c:pt>
                <c:pt idx="8">
                  <c:v>25</c:v>
                </c:pt>
                <c:pt idx="9">
                  <c:v>25</c:v>
                </c:pt>
                <c:pt idx="10">
                  <c:v>25</c:v>
                </c:pt>
                <c:pt idx="11">
                  <c:v>25</c:v>
                </c:pt>
                <c:pt idx="12">
                  <c:v>25</c:v>
                </c:pt>
                <c:pt idx="13">
                  <c:v>25</c:v>
                </c:pt>
                <c:pt idx="14">
                  <c:v>25</c:v>
                </c:pt>
                <c:pt idx="15">
                  <c:v>25</c:v>
                </c:pt>
                <c:pt idx="16">
                  <c:v>25</c:v>
                </c:pt>
                <c:pt idx="17">
                  <c:v>25</c:v>
                </c:pt>
                <c:pt idx="18">
                  <c:v>25</c:v>
                </c:pt>
                <c:pt idx="19">
                  <c:v>25</c:v>
                </c:pt>
                <c:pt idx="20">
                  <c:v>25</c:v>
                </c:pt>
                <c:pt idx="21">
                  <c:v>25</c:v>
                </c:pt>
                <c:pt idx="22">
                  <c:v>25</c:v>
                </c:pt>
                <c:pt idx="23">
                  <c:v>25</c:v>
                </c:pt>
                <c:pt idx="24">
                  <c:v>25</c:v>
                </c:pt>
                <c:pt idx="25">
                  <c:v>25</c:v>
                </c:pt>
                <c:pt idx="26">
                  <c:v>25</c:v>
                </c:pt>
                <c:pt idx="27">
                  <c:v>25</c:v>
                </c:pt>
                <c:pt idx="28">
                  <c:v>25</c:v>
                </c:pt>
                <c:pt idx="29">
                  <c:v>25</c:v>
                </c:pt>
                <c:pt idx="30">
                  <c:v>25</c:v>
                </c:pt>
                <c:pt idx="31">
                  <c:v>25</c:v>
                </c:pt>
                <c:pt idx="32">
                  <c:v>25</c:v>
                </c:pt>
                <c:pt idx="33">
                  <c:v>25</c:v>
                </c:pt>
                <c:pt idx="34">
                  <c:v>25</c:v>
                </c:pt>
                <c:pt idx="35">
                  <c:v>25</c:v>
                </c:pt>
                <c:pt idx="36">
                  <c:v>25</c:v>
                </c:pt>
                <c:pt idx="37">
                  <c:v>25</c:v>
                </c:pt>
                <c:pt idx="38">
                  <c:v>25</c:v>
                </c:pt>
                <c:pt idx="39">
                  <c:v>25</c:v>
                </c:pt>
                <c:pt idx="40">
                  <c:v>25</c:v>
                </c:pt>
                <c:pt idx="41">
                  <c:v>25</c:v>
                </c:pt>
                <c:pt idx="42">
                  <c:v>25</c:v>
                </c:pt>
                <c:pt idx="43">
                  <c:v>25</c:v>
                </c:pt>
                <c:pt idx="44">
                  <c:v>25</c:v>
                </c:pt>
                <c:pt idx="45">
                  <c:v>25</c:v>
                </c:pt>
                <c:pt idx="46">
                  <c:v>25</c:v>
                </c:pt>
                <c:pt idx="47">
                  <c:v>25</c:v>
                </c:pt>
                <c:pt idx="48">
                  <c:v>25</c:v>
                </c:pt>
                <c:pt idx="49">
                  <c:v>25</c:v>
                </c:pt>
                <c:pt idx="50">
                  <c:v>25</c:v>
                </c:pt>
                <c:pt idx="51">
                  <c:v>25</c:v>
                </c:pt>
                <c:pt idx="52">
                  <c:v>25</c:v>
                </c:pt>
                <c:pt idx="53">
                  <c:v>25</c:v>
                </c:pt>
                <c:pt idx="54">
                  <c:v>25</c:v>
                </c:pt>
                <c:pt idx="55">
                  <c:v>25</c:v>
                </c:pt>
                <c:pt idx="56">
                  <c:v>25</c:v>
                </c:pt>
                <c:pt idx="57">
                  <c:v>25</c:v>
                </c:pt>
                <c:pt idx="58">
                  <c:v>25</c:v>
                </c:pt>
                <c:pt idx="59">
                  <c:v>25</c:v>
                </c:pt>
                <c:pt idx="60">
                  <c:v>25</c:v>
                </c:pt>
                <c:pt idx="61">
                  <c:v>25</c:v>
                </c:pt>
                <c:pt idx="62">
                  <c:v>25</c:v>
                </c:pt>
                <c:pt idx="63">
                  <c:v>25</c:v>
                </c:pt>
                <c:pt idx="64">
                  <c:v>25</c:v>
                </c:pt>
                <c:pt idx="65">
                  <c:v>25</c:v>
                </c:pt>
                <c:pt idx="66">
                  <c:v>25</c:v>
                </c:pt>
                <c:pt idx="67">
                  <c:v>25</c:v>
                </c:pt>
                <c:pt idx="68">
                  <c:v>25</c:v>
                </c:pt>
                <c:pt idx="69">
                  <c:v>25</c:v>
                </c:pt>
                <c:pt idx="70">
                  <c:v>25</c:v>
                </c:pt>
                <c:pt idx="71">
                  <c:v>25</c:v>
                </c:pt>
                <c:pt idx="72">
                  <c:v>25</c:v>
                </c:pt>
                <c:pt idx="73">
                  <c:v>25</c:v>
                </c:pt>
                <c:pt idx="74">
                  <c:v>25</c:v>
                </c:pt>
                <c:pt idx="75">
                  <c:v>25</c:v>
                </c:pt>
                <c:pt idx="76">
                  <c:v>25</c:v>
                </c:pt>
                <c:pt idx="77">
                  <c:v>25</c:v>
                </c:pt>
                <c:pt idx="78">
                  <c:v>25</c:v>
                </c:pt>
                <c:pt idx="79">
                  <c:v>25</c:v>
                </c:pt>
                <c:pt idx="80">
                  <c:v>25</c:v>
                </c:pt>
                <c:pt idx="81">
                  <c:v>25</c:v>
                </c:pt>
                <c:pt idx="82">
                  <c:v>25</c:v>
                </c:pt>
                <c:pt idx="83">
                  <c:v>25</c:v>
                </c:pt>
                <c:pt idx="84">
                  <c:v>25</c:v>
                </c:pt>
                <c:pt idx="85">
                  <c:v>25</c:v>
                </c:pt>
                <c:pt idx="86">
                  <c:v>25</c:v>
                </c:pt>
                <c:pt idx="87">
                  <c:v>25</c:v>
                </c:pt>
                <c:pt idx="88">
                  <c:v>25</c:v>
                </c:pt>
                <c:pt idx="89">
                  <c:v>25</c:v>
                </c:pt>
                <c:pt idx="90">
                  <c:v>25</c:v>
                </c:pt>
                <c:pt idx="91">
                  <c:v>25</c:v>
                </c:pt>
                <c:pt idx="92">
                  <c:v>25</c:v>
                </c:pt>
                <c:pt idx="93">
                  <c:v>25</c:v>
                </c:pt>
                <c:pt idx="94">
                  <c:v>25</c:v>
                </c:pt>
                <c:pt idx="95">
                  <c:v>25</c:v>
                </c:pt>
                <c:pt idx="96">
                  <c:v>25</c:v>
                </c:pt>
                <c:pt idx="97">
                  <c:v>25</c:v>
                </c:pt>
                <c:pt idx="98">
                  <c:v>25</c:v>
                </c:pt>
                <c:pt idx="99">
                  <c:v>25</c:v>
                </c:pt>
                <c:pt idx="100">
                  <c:v>25</c:v>
                </c:pt>
                <c:pt idx="101">
                  <c:v>25</c:v>
                </c:pt>
                <c:pt idx="102">
                  <c:v>25</c:v>
                </c:pt>
                <c:pt idx="103">
                  <c:v>25</c:v>
                </c:pt>
                <c:pt idx="104">
                  <c:v>25</c:v>
                </c:pt>
                <c:pt idx="105">
                  <c:v>25</c:v>
                </c:pt>
                <c:pt idx="106">
                  <c:v>25</c:v>
                </c:pt>
                <c:pt idx="107">
                  <c:v>25</c:v>
                </c:pt>
                <c:pt idx="108">
                  <c:v>25</c:v>
                </c:pt>
                <c:pt idx="109">
                  <c:v>25</c:v>
                </c:pt>
                <c:pt idx="110">
                  <c:v>25</c:v>
                </c:pt>
                <c:pt idx="111">
                  <c:v>25</c:v>
                </c:pt>
                <c:pt idx="112">
                  <c:v>25</c:v>
                </c:pt>
                <c:pt idx="113">
                  <c:v>25</c:v>
                </c:pt>
                <c:pt idx="114">
                  <c:v>25</c:v>
                </c:pt>
                <c:pt idx="115">
                  <c:v>25</c:v>
                </c:pt>
                <c:pt idx="116">
                  <c:v>25</c:v>
                </c:pt>
                <c:pt idx="117">
                  <c:v>25</c:v>
                </c:pt>
                <c:pt idx="118">
                  <c:v>25</c:v>
                </c:pt>
                <c:pt idx="119">
                  <c:v>25</c:v>
                </c:pt>
                <c:pt idx="120">
                  <c:v>25</c:v>
                </c:pt>
                <c:pt idx="121">
                  <c:v>25</c:v>
                </c:pt>
                <c:pt idx="122">
                  <c:v>25</c:v>
                </c:pt>
                <c:pt idx="123">
                  <c:v>25</c:v>
                </c:pt>
                <c:pt idx="124">
                  <c:v>25</c:v>
                </c:pt>
                <c:pt idx="125">
                  <c:v>25</c:v>
                </c:pt>
                <c:pt idx="126">
                  <c:v>25</c:v>
                </c:pt>
                <c:pt idx="127">
                  <c:v>25</c:v>
                </c:pt>
                <c:pt idx="128">
                  <c:v>25</c:v>
                </c:pt>
                <c:pt idx="129">
                  <c:v>25</c:v>
                </c:pt>
                <c:pt idx="130">
                  <c:v>25</c:v>
                </c:pt>
                <c:pt idx="131">
                  <c:v>25</c:v>
                </c:pt>
                <c:pt idx="132">
                  <c:v>25</c:v>
                </c:pt>
                <c:pt idx="133">
                  <c:v>25</c:v>
                </c:pt>
                <c:pt idx="134">
                  <c:v>25</c:v>
                </c:pt>
                <c:pt idx="135">
                  <c:v>25</c:v>
                </c:pt>
                <c:pt idx="136">
                  <c:v>25</c:v>
                </c:pt>
                <c:pt idx="137">
                  <c:v>25</c:v>
                </c:pt>
                <c:pt idx="138">
                  <c:v>25</c:v>
                </c:pt>
                <c:pt idx="139">
                  <c:v>25</c:v>
                </c:pt>
                <c:pt idx="140">
                  <c:v>25</c:v>
                </c:pt>
                <c:pt idx="141">
                  <c:v>25</c:v>
                </c:pt>
                <c:pt idx="142">
                  <c:v>25</c:v>
                </c:pt>
                <c:pt idx="143">
                  <c:v>25</c:v>
                </c:pt>
                <c:pt idx="144">
                  <c:v>25</c:v>
                </c:pt>
                <c:pt idx="145">
                  <c:v>25</c:v>
                </c:pt>
                <c:pt idx="146">
                  <c:v>25</c:v>
                </c:pt>
                <c:pt idx="147">
                  <c:v>25</c:v>
                </c:pt>
                <c:pt idx="148">
                  <c:v>25</c:v>
                </c:pt>
                <c:pt idx="149">
                  <c:v>25</c:v>
                </c:pt>
                <c:pt idx="150">
                  <c:v>25</c:v>
                </c:pt>
                <c:pt idx="151">
                  <c:v>25</c:v>
                </c:pt>
                <c:pt idx="152">
                  <c:v>25</c:v>
                </c:pt>
                <c:pt idx="153">
                  <c:v>25</c:v>
                </c:pt>
                <c:pt idx="154">
                  <c:v>25</c:v>
                </c:pt>
              </c:numCache>
            </c:numRef>
          </c:yVal>
          <c:smooth val="0"/>
          <c:extLst>
            <c:ext xmlns:c16="http://schemas.microsoft.com/office/drawing/2014/chart" uri="{C3380CC4-5D6E-409C-BE32-E72D297353CC}">
              <c16:uniqueId val="{00000002-55AC-6044-917B-E0FB4C3A7DDF}"/>
            </c:ext>
          </c:extLst>
        </c:ser>
        <c:ser>
          <c:idx val="3"/>
          <c:order val="3"/>
          <c:spPr>
            <a:ln w="38100" cap="rnd">
              <a:solidFill>
                <a:schemeClr val="accent4"/>
              </a:solidFill>
              <a:round/>
            </a:ln>
            <a:effectLst/>
          </c:spPr>
          <c:marker>
            <c:symbol val="circle"/>
            <c:size val="5"/>
            <c:spPr>
              <a:noFill/>
              <a:ln w="9525">
                <a:noFill/>
              </a:ln>
              <a:effectLst/>
            </c:spPr>
          </c:marker>
          <c:xVal>
            <c:numRef>
              <c:f>'Ideal data'!$C$6:$C$160</c:f>
              <c:numCache>
                <c:formatCode>General</c:formatCode>
                <c:ptCount val="15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numCache>
            </c:numRef>
          </c:xVal>
          <c:yVal>
            <c:numRef>
              <c:f>'Ideal data'!$G$6:$G$160</c:f>
              <c:numCache>
                <c:formatCode>General</c:formatCode>
                <c:ptCount val="155"/>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pt idx="18">
                  <c:v>50</c:v>
                </c:pt>
                <c:pt idx="19">
                  <c:v>50</c:v>
                </c:pt>
                <c:pt idx="20">
                  <c:v>50</c:v>
                </c:pt>
                <c:pt idx="21">
                  <c:v>50</c:v>
                </c:pt>
                <c:pt idx="22">
                  <c:v>50</c:v>
                </c:pt>
                <c:pt idx="23">
                  <c:v>50</c:v>
                </c:pt>
                <c:pt idx="24">
                  <c:v>50</c:v>
                </c:pt>
                <c:pt idx="25">
                  <c:v>50</c:v>
                </c:pt>
                <c:pt idx="26">
                  <c:v>50</c:v>
                </c:pt>
                <c:pt idx="27">
                  <c:v>50</c:v>
                </c:pt>
                <c:pt idx="28">
                  <c:v>50</c:v>
                </c:pt>
                <c:pt idx="29">
                  <c:v>50</c:v>
                </c:pt>
                <c:pt idx="30">
                  <c:v>50</c:v>
                </c:pt>
                <c:pt idx="31">
                  <c:v>50</c:v>
                </c:pt>
                <c:pt idx="32">
                  <c:v>50</c:v>
                </c:pt>
                <c:pt idx="33">
                  <c:v>50</c:v>
                </c:pt>
                <c:pt idx="34">
                  <c:v>50</c:v>
                </c:pt>
                <c:pt idx="35">
                  <c:v>50</c:v>
                </c:pt>
                <c:pt idx="36">
                  <c:v>50</c:v>
                </c:pt>
                <c:pt idx="37">
                  <c:v>50</c:v>
                </c:pt>
                <c:pt idx="38">
                  <c:v>50</c:v>
                </c:pt>
                <c:pt idx="39">
                  <c:v>50</c:v>
                </c:pt>
                <c:pt idx="40">
                  <c:v>50</c:v>
                </c:pt>
                <c:pt idx="41">
                  <c:v>50</c:v>
                </c:pt>
                <c:pt idx="42">
                  <c:v>50</c:v>
                </c:pt>
                <c:pt idx="43">
                  <c:v>50</c:v>
                </c:pt>
                <c:pt idx="44">
                  <c:v>50</c:v>
                </c:pt>
                <c:pt idx="45">
                  <c:v>50</c:v>
                </c:pt>
                <c:pt idx="46">
                  <c:v>50</c:v>
                </c:pt>
                <c:pt idx="47">
                  <c:v>50</c:v>
                </c:pt>
                <c:pt idx="48">
                  <c:v>50</c:v>
                </c:pt>
                <c:pt idx="49">
                  <c:v>50</c:v>
                </c:pt>
                <c:pt idx="50">
                  <c:v>50</c:v>
                </c:pt>
                <c:pt idx="51">
                  <c:v>50</c:v>
                </c:pt>
                <c:pt idx="52">
                  <c:v>50</c:v>
                </c:pt>
                <c:pt idx="53">
                  <c:v>50</c:v>
                </c:pt>
                <c:pt idx="54">
                  <c:v>50</c:v>
                </c:pt>
                <c:pt idx="55">
                  <c:v>50</c:v>
                </c:pt>
                <c:pt idx="56">
                  <c:v>50</c:v>
                </c:pt>
                <c:pt idx="57">
                  <c:v>50</c:v>
                </c:pt>
                <c:pt idx="58">
                  <c:v>50</c:v>
                </c:pt>
                <c:pt idx="59">
                  <c:v>50</c:v>
                </c:pt>
                <c:pt idx="60">
                  <c:v>50</c:v>
                </c:pt>
                <c:pt idx="61">
                  <c:v>50</c:v>
                </c:pt>
                <c:pt idx="62">
                  <c:v>50</c:v>
                </c:pt>
                <c:pt idx="63">
                  <c:v>50</c:v>
                </c:pt>
                <c:pt idx="64">
                  <c:v>50</c:v>
                </c:pt>
                <c:pt idx="65">
                  <c:v>50</c:v>
                </c:pt>
                <c:pt idx="66">
                  <c:v>50</c:v>
                </c:pt>
                <c:pt idx="67">
                  <c:v>50</c:v>
                </c:pt>
                <c:pt idx="68">
                  <c:v>50</c:v>
                </c:pt>
                <c:pt idx="69">
                  <c:v>50</c:v>
                </c:pt>
                <c:pt idx="70">
                  <c:v>50</c:v>
                </c:pt>
                <c:pt idx="71">
                  <c:v>50</c:v>
                </c:pt>
                <c:pt idx="72">
                  <c:v>50</c:v>
                </c:pt>
                <c:pt idx="73">
                  <c:v>50</c:v>
                </c:pt>
                <c:pt idx="74">
                  <c:v>50</c:v>
                </c:pt>
                <c:pt idx="75">
                  <c:v>50</c:v>
                </c:pt>
                <c:pt idx="76">
                  <c:v>50</c:v>
                </c:pt>
                <c:pt idx="77">
                  <c:v>50</c:v>
                </c:pt>
                <c:pt idx="78">
                  <c:v>50</c:v>
                </c:pt>
                <c:pt idx="79">
                  <c:v>50</c:v>
                </c:pt>
                <c:pt idx="80">
                  <c:v>50</c:v>
                </c:pt>
                <c:pt idx="81">
                  <c:v>50</c:v>
                </c:pt>
                <c:pt idx="82">
                  <c:v>50</c:v>
                </c:pt>
                <c:pt idx="83">
                  <c:v>50</c:v>
                </c:pt>
                <c:pt idx="84">
                  <c:v>50</c:v>
                </c:pt>
                <c:pt idx="85">
                  <c:v>50</c:v>
                </c:pt>
                <c:pt idx="86">
                  <c:v>50</c:v>
                </c:pt>
                <c:pt idx="87">
                  <c:v>50</c:v>
                </c:pt>
                <c:pt idx="88">
                  <c:v>50</c:v>
                </c:pt>
                <c:pt idx="89">
                  <c:v>50</c:v>
                </c:pt>
                <c:pt idx="90">
                  <c:v>50</c:v>
                </c:pt>
                <c:pt idx="91">
                  <c:v>50</c:v>
                </c:pt>
                <c:pt idx="92">
                  <c:v>50</c:v>
                </c:pt>
                <c:pt idx="93">
                  <c:v>50</c:v>
                </c:pt>
                <c:pt idx="94">
                  <c:v>50</c:v>
                </c:pt>
                <c:pt idx="95">
                  <c:v>50</c:v>
                </c:pt>
                <c:pt idx="96">
                  <c:v>50</c:v>
                </c:pt>
                <c:pt idx="97">
                  <c:v>50</c:v>
                </c:pt>
                <c:pt idx="98">
                  <c:v>50</c:v>
                </c:pt>
                <c:pt idx="99">
                  <c:v>50</c:v>
                </c:pt>
                <c:pt idx="100">
                  <c:v>50</c:v>
                </c:pt>
                <c:pt idx="101">
                  <c:v>50</c:v>
                </c:pt>
                <c:pt idx="102">
                  <c:v>50</c:v>
                </c:pt>
                <c:pt idx="103">
                  <c:v>50</c:v>
                </c:pt>
                <c:pt idx="104">
                  <c:v>50</c:v>
                </c:pt>
                <c:pt idx="105">
                  <c:v>50</c:v>
                </c:pt>
                <c:pt idx="106">
                  <c:v>50</c:v>
                </c:pt>
                <c:pt idx="107">
                  <c:v>50</c:v>
                </c:pt>
                <c:pt idx="108">
                  <c:v>50</c:v>
                </c:pt>
                <c:pt idx="109">
                  <c:v>50</c:v>
                </c:pt>
                <c:pt idx="110">
                  <c:v>50</c:v>
                </c:pt>
                <c:pt idx="111">
                  <c:v>50</c:v>
                </c:pt>
                <c:pt idx="112">
                  <c:v>50</c:v>
                </c:pt>
                <c:pt idx="113">
                  <c:v>50</c:v>
                </c:pt>
                <c:pt idx="114">
                  <c:v>50</c:v>
                </c:pt>
                <c:pt idx="115">
                  <c:v>50</c:v>
                </c:pt>
                <c:pt idx="116">
                  <c:v>50</c:v>
                </c:pt>
                <c:pt idx="117">
                  <c:v>50</c:v>
                </c:pt>
                <c:pt idx="118">
                  <c:v>50</c:v>
                </c:pt>
                <c:pt idx="119">
                  <c:v>50</c:v>
                </c:pt>
                <c:pt idx="120">
                  <c:v>50</c:v>
                </c:pt>
                <c:pt idx="121">
                  <c:v>50</c:v>
                </c:pt>
                <c:pt idx="122">
                  <c:v>50</c:v>
                </c:pt>
                <c:pt idx="123">
                  <c:v>50</c:v>
                </c:pt>
                <c:pt idx="124">
                  <c:v>50</c:v>
                </c:pt>
                <c:pt idx="125">
                  <c:v>50</c:v>
                </c:pt>
                <c:pt idx="126">
                  <c:v>50</c:v>
                </c:pt>
                <c:pt idx="127">
                  <c:v>50</c:v>
                </c:pt>
                <c:pt idx="128">
                  <c:v>50</c:v>
                </c:pt>
                <c:pt idx="129">
                  <c:v>50</c:v>
                </c:pt>
                <c:pt idx="130">
                  <c:v>50</c:v>
                </c:pt>
                <c:pt idx="131">
                  <c:v>50</c:v>
                </c:pt>
                <c:pt idx="132">
                  <c:v>50</c:v>
                </c:pt>
                <c:pt idx="133">
                  <c:v>50</c:v>
                </c:pt>
                <c:pt idx="134">
                  <c:v>50</c:v>
                </c:pt>
                <c:pt idx="135">
                  <c:v>50</c:v>
                </c:pt>
                <c:pt idx="136">
                  <c:v>50</c:v>
                </c:pt>
                <c:pt idx="137">
                  <c:v>50</c:v>
                </c:pt>
                <c:pt idx="138">
                  <c:v>50</c:v>
                </c:pt>
                <c:pt idx="139">
                  <c:v>50</c:v>
                </c:pt>
                <c:pt idx="140">
                  <c:v>50</c:v>
                </c:pt>
                <c:pt idx="141">
                  <c:v>50</c:v>
                </c:pt>
                <c:pt idx="142">
                  <c:v>50</c:v>
                </c:pt>
                <c:pt idx="143">
                  <c:v>50</c:v>
                </c:pt>
                <c:pt idx="144">
                  <c:v>50</c:v>
                </c:pt>
                <c:pt idx="145">
                  <c:v>50</c:v>
                </c:pt>
                <c:pt idx="146">
                  <c:v>50</c:v>
                </c:pt>
                <c:pt idx="147">
                  <c:v>50</c:v>
                </c:pt>
                <c:pt idx="148">
                  <c:v>50</c:v>
                </c:pt>
                <c:pt idx="149">
                  <c:v>50</c:v>
                </c:pt>
                <c:pt idx="150">
                  <c:v>50</c:v>
                </c:pt>
                <c:pt idx="151">
                  <c:v>50</c:v>
                </c:pt>
                <c:pt idx="152">
                  <c:v>50</c:v>
                </c:pt>
                <c:pt idx="153">
                  <c:v>50</c:v>
                </c:pt>
                <c:pt idx="154">
                  <c:v>50</c:v>
                </c:pt>
              </c:numCache>
            </c:numRef>
          </c:yVal>
          <c:smooth val="0"/>
          <c:extLst>
            <c:ext xmlns:c16="http://schemas.microsoft.com/office/drawing/2014/chart" uri="{C3380CC4-5D6E-409C-BE32-E72D297353CC}">
              <c16:uniqueId val="{00000003-55AC-6044-917B-E0FB4C3A7DDF}"/>
            </c:ext>
          </c:extLst>
        </c:ser>
        <c:ser>
          <c:idx val="4"/>
          <c:order val="4"/>
          <c:spPr>
            <a:ln w="38100" cap="rnd">
              <a:solidFill>
                <a:srgbClr val="FF0000"/>
              </a:solidFill>
              <a:round/>
            </a:ln>
            <a:effectLst/>
          </c:spPr>
          <c:marker>
            <c:symbol val="circle"/>
            <c:size val="5"/>
            <c:spPr>
              <a:noFill/>
              <a:ln w="9525">
                <a:noFill/>
              </a:ln>
              <a:effectLst/>
            </c:spPr>
          </c:marker>
          <c:xVal>
            <c:numRef>
              <c:f>'Ideal data'!$C$6:$C$160</c:f>
              <c:numCache>
                <c:formatCode>General</c:formatCode>
                <c:ptCount val="15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numCache>
            </c:numRef>
          </c:xVal>
          <c:yVal>
            <c:numRef>
              <c:f>'Ideal data'!$H$6:$H$160</c:f>
              <c:numCache>
                <c:formatCode>General</c:formatCode>
                <c:ptCount val="155"/>
                <c:pt idx="0">
                  <c:v>75</c:v>
                </c:pt>
                <c:pt idx="1">
                  <c:v>75</c:v>
                </c:pt>
                <c:pt idx="2">
                  <c:v>75</c:v>
                </c:pt>
                <c:pt idx="3">
                  <c:v>75</c:v>
                </c:pt>
                <c:pt idx="4">
                  <c:v>75</c:v>
                </c:pt>
                <c:pt idx="5">
                  <c:v>75</c:v>
                </c:pt>
                <c:pt idx="6">
                  <c:v>75</c:v>
                </c:pt>
                <c:pt idx="7">
                  <c:v>75</c:v>
                </c:pt>
                <c:pt idx="8">
                  <c:v>75</c:v>
                </c:pt>
                <c:pt idx="9">
                  <c:v>75</c:v>
                </c:pt>
                <c:pt idx="10">
                  <c:v>75</c:v>
                </c:pt>
                <c:pt idx="11">
                  <c:v>75</c:v>
                </c:pt>
                <c:pt idx="12">
                  <c:v>75</c:v>
                </c:pt>
                <c:pt idx="13">
                  <c:v>75</c:v>
                </c:pt>
                <c:pt idx="14">
                  <c:v>75</c:v>
                </c:pt>
                <c:pt idx="15">
                  <c:v>75</c:v>
                </c:pt>
                <c:pt idx="16">
                  <c:v>75</c:v>
                </c:pt>
                <c:pt idx="17">
                  <c:v>75</c:v>
                </c:pt>
                <c:pt idx="18">
                  <c:v>75</c:v>
                </c:pt>
                <c:pt idx="19">
                  <c:v>75</c:v>
                </c:pt>
                <c:pt idx="20">
                  <c:v>75</c:v>
                </c:pt>
                <c:pt idx="21">
                  <c:v>75</c:v>
                </c:pt>
                <c:pt idx="22">
                  <c:v>75</c:v>
                </c:pt>
                <c:pt idx="23">
                  <c:v>75</c:v>
                </c:pt>
                <c:pt idx="24">
                  <c:v>75</c:v>
                </c:pt>
                <c:pt idx="25">
                  <c:v>75</c:v>
                </c:pt>
                <c:pt idx="26">
                  <c:v>75</c:v>
                </c:pt>
                <c:pt idx="27">
                  <c:v>75</c:v>
                </c:pt>
                <c:pt idx="28">
                  <c:v>75</c:v>
                </c:pt>
                <c:pt idx="29">
                  <c:v>75</c:v>
                </c:pt>
                <c:pt idx="30">
                  <c:v>75</c:v>
                </c:pt>
                <c:pt idx="31">
                  <c:v>75</c:v>
                </c:pt>
                <c:pt idx="32">
                  <c:v>75</c:v>
                </c:pt>
                <c:pt idx="33">
                  <c:v>75</c:v>
                </c:pt>
                <c:pt idx="34">
                  <c:v>75</c:v>
                </c:pt>
                <c:pt idx="35">
                  <c:v>75</c:v>
                </c:pt>
                <c:pt idx="36">
                  <c:v>75</c:v>
                </c:pt>
                <c:pt idx="37">
                  <c:v>75</c:v>
                </c:pt>
                <c:pt idx="38">
                  <c:v>75</c:v>
                </c:pt>
                <c:pt idx="39">
                  <c:v>75</c:v>
                </c:pt>
                <c:pt idx="40">
                  <c:v>75</c:v>
                </c:pt>
                <c:pt idx="41">
                  <c:v>75</c:v>
                </c:pt>
                <c:pt idx="42">
                  <c:v>75</c:v>
                </c:pt>
                <c:pt idx="43">
                  <c:v>75</c:v>
                </c:pt>
                <c:pt idx="44">
                  <c:v>75</c:v>
                </c:pt>
                <c:pt idx="45">
                  <c:v>75</c:v>
                </c:pt>
                <c:pt idx="46">
                  <c:v>75</c:v>
                </c:pt>
                <c:pt idx="47">
                  <c:v>75</c:v>
                </c:pt>
                <c:pt idx="48">
                  <c:v>75</c:v>
                </c:pt>
                <c:pt idx="49">
                  <c:v>75</c:v>
                </c:pt>
                <c:pt idx="50">
                  <c:v>75</c:v>
                </c:pt>
                <c:pt idx="51">
                  <c:v>75</c:v>
                </c:pt>
                <c:pt idx="52">
                  <c:v>75</c:v>
                </c:pt>
                <c:pt idx="53">
                  <c:v>75</c:v>
                </c:pt>
                <c:pt idx="54">
                  <c:v>75</c:v>
                </c:pt>
                <c:pt idx="55">
                  <c:v>75</c:v>
                </c:pt>
                <c:pt idx="56">
                  <c:v>75</c:v>
                </c:pt>
                <c:pt idx="57">
                  <c:v>75</c:v>
                </c:pt>
                <c:pt idx="58">
                  <c:v>75</c:v>
                </c:pt>
                <c:pt idx="59">
                  <c:v>75</c:v>
                </c:pt>
                <c:pt idx="60">
                  <c:v>75</c:v>
                </c:pt>
                <c:pt idx="61">
                  <c:v>75</c:v>
                </c:pt>
                <c:pt idx="62">
                  <c:v>75</c:v>
                </c:pt>
                <c:pt idx="63">
                  <c:v>75</c:v>
                </c:pt>
                <c:pt idx="64">
                  <c:v>75</c:v>
                </c:pt>
                <c:pt idx="65">
                  <c:v>75</c:v>
                </c:pt>
                <c:pt idx="66">
                  <c:v>75</c:v>
                </c:pt>
                <c:pt idx="67">
                  <c:v>75</c:v>
                </c:pt>
                <c:pt idx="68">
                  <c:v>75</c:v>
                </c:pt>
                <c:pt idx="69">
                  <c:v>75</c:v>
                </c:pt>
                <c:pt idx="70">
                  <c:v>75</c:v>
                </c:pt>
                <c:pt idx="71">
                  <c:v>75</c:v>
                </c:pt>
                <c:pt idx="72">
                  <c:v>75</c:v>
                </c:pt>
                <c:pt idx="73">
                  <c:v>75</c:v>
                </c:pt>
                <c:pt idx="74">
                  <c:v>75</c:v>
                </c:pt>
                <c:pt idx="75">
                  <c:v>75</c:v>
                </c:pt>
                <c:pt idx="76">
                  <c:v>75</c:v>
                </c:pt>
                <c:pt idx="77">
                  <c:v>75</c:v>
                </c:pt>
                <c:pt idx="78">
                  <c:v>75</c:v>
                </c:pt>
                <c:pt idx="79">
                  <c:v>75</c:v>
                </c:pt>
                <c:pt idx="80">
                  <c:v>75</c:v>
                </c:pt>
                <c:pt idx="81">
                  <c:v>75</c:v>
                </c:pt>
                <c:pt idx="82">
                  <c:v>75</c:v>
                </c:pt>
                <c:pt idx="83">
                  <c:v>75</c:v>
                </c:pt>
                <c:pt idx="84">
                  <c:v>75</c:v>
                </c:pt>
                <c:pt idx="85">
                  <c:v>75</c:v>
                </c:pt>
                <c:pt idx="86">
                  <c:v>75</c:v>
                </c:pt>
                <c:pt idx="87">
                  <c:v>75</c:v>
                </c:pt>
                <c:pt idx="88">
                  <c:v>75</c:v>
                </c:pt>
                <c:pt idx="89">
                  <c:v>75</c:v>
                </c:pt>
                <c:pt idx="90">
                  <c:v>75</c:v>
                </c:pt>
                <c:pt idx="91">
                  <c:v>75</c:v>
                </c:pt>
                <c:pt idx="92">
                  <c:v>75</c:v>
                </c:pt>
                <c:pt idx="93">
                  <c:v>75</c:v>
                </c:pt>
                <c:pt idx="94">
                  <c:v>75</c:v>
                </c:pt>
                <c:pt idx="95">
                  <c:v>75</c:v>
                </c:pt>
                <c:pt idx="96">
                  <c:v>75</c:v>
                </c:pt>
                <c:pt idx="97">
                  <c:v>75</c:v>
                </c:pt>
                <c:pt idx="98">
                  <c:v>75</c:v>
                </c:pt>
                <c:pt idx="99">
                  <c:v>75</c:v>
                </c:pt>
                <c:pt idx="100">
                  <c:v>75</c:v>
                </c:pt>
                <c:pt idx="101">
                  <c:v>75</c:v>
                </c:pt>
                <c:pt idx="102">
                  <c:v>75</c:v>
                </c:pt>
                <c:pt idx="103">
                  <c:v>75</c:v>
                </c:pt>
                <c:pt idx="104">
                  <c:v>75</c:v>
                </c:pt>
                <c:pt idx="105">
                  <c:v>75</c:v>
                </c:pt>
                <c:pt idx="106">
                  <c:v>75</c:v>
                </c:pt>
                <c:pt idx="107">
                  <c:v>75</c:v>
                </c:pt>
                <c:pt idx="108">
                  <c:v>75</c:v>
                </c:pt>
                <c:pt idx="109">
                  <c:v>75</c:v>
                </c:pt>
                <c:pt idx="110">
                  <c:v>75</c:v>
                </c:pt>
                <c:pt idx="111">
                  <c:v>75</c:v>
                </c:pt>
                <c:pt idx="112">
                  <c:v>75</c:v>
                </c:pt>
                <c:pt idx="113">
                  <c:v>75</c:v>
                </c:pt>
                <c:pt idx="114">
                  <c:v>75</c:v>
                </c:pt>
                <c:pt idx="115">
                  <c:v>75</c:v>
                </c:pt>
                <c:pt idx="116">
                  <c:v>75</c:v>
                </c:pt>
                <c:pt idx="117">
                  <c:v>75</c:v>
                </c:pt>
                <c:pt idx="118">
                  <c:v>75</c:v>
                </c:pt>
                <c:pt idx="119">
                  <c:v>75</c:v>
                </c:pt>
                <c:pt idx="120">
                  <c:v>75</c:v>
                </c:pt>
                <c:pt idx="121">
                  <c:v>75</c:v>
                </c:pt>
                <c:pt idx="122">
                  <c:v>75</c:v>
                </c:pt>
                <c:pt idx="123">
                  <c:v>75</c:v>
                </c:pt>
                <c:pt idx="124">
                  <c:v>75</c:v>
                </c:pt>
                <c:pt idx="125">
                  <c:v>75</c:v>
                </c:pt>
                <c:pt idx="126">
                  <c:v>75</c:v>
                </c:pt>
                <c:pt idx="127">
                  <c:v>75</c:v>
                </c:pt>
                <c:pt idx="128">
                  <c:v>75</c:v>
                </c:pt>
                <c:pt idx="129">
                  <c:v>75</c:v>
                </c:pt>
                <c:pt idx="130">
                  <c:v>75</c:v>
                </c:pt>
                <c:pt idx="131">
                  <c:v>75</c:v>
                </c:pt>
                <c:pt idx="132">
                  <c:v>75</c:v>
                </c:pt>
                <c:pt idx="133">
                  <c:v>75</c:v>
                </c:pt>
                <c:pt idx="134">
                  <c:v>75</c:v>
                </c:pt>
                <c:pt idx="135">
                  <c:v>75</c:v>
                </c:pt>
                <c:pt idx="136">
                  <c:v>75</c:v>
                </c:pt>
                <c:pt idx="137">
                  <c:v>75</c:v>
                </c:pt>
                <c:pt idx="138">
                  <c:v>75</c:v>
                </c:pt>
                <c:pt idx="139">
                  <c:v>75</c:v>
                </c:pt>
                <c:pt idx="140">
                  <c:v>75</c:v>
                </c:pt>
                <c:pt idx="141">
                  <c:v>75</c:v>
                </c:pt>
                <c:pt idx="142">
                  <c:v>75</c:v>
                </c:pt>
                <c:pt idx="143">
                  <c:v>75</c:v>
                </c:pt>
                <c:pt idx="144">
                  <c:v>75</c:v>
                </c:pt>
                <c:pt idx="145">
                  <c:v>75</c:v>
                </c:pt>
                <c:pt idx="146">
                  <c:v>75</c:v>
                </c:pt>
                <c:pt idx="147">
                  <c:v>75</c:v>
                </c:pt>
                <c:pt idx="148">
                  <c:v>75</c:v>
                </c:pt>
                <c:pt idx="149">
                  <c:v>75</c:v>
                </c:pt>
                <c:pt idx="150">
                  <c:v>75</c:v>
                </c:pt>
                <c:pt idx="151">
                  <c:v>75</c:v>
                </c:pt>
                <c:pt idx="152">
                  <c:v>75</c:v>
                </c:pt>
                <c:pt idx="153">
                  <c:v>75</c:v>
                </c:pt>
                <c:pt idx="154">
                  <c:v>75</c:v>
                </c:pt>
              </c:numCache>
            </c:numRef>
          </c:yVal>
          <c:smooth val="0"/>
          <c:extLst>
            <c:ext xmlns:c16="http://schemas.microsoft.com/office/drawing/2014/chart" uri="{C3380CC4-5D6E-409C-BE32-E72D297353CC}">
              <c16:uniqueId val="{00000004-55AC-6044-917B-E0FB4C3A7DDF}"/>
            </c:ext>
          </c:extLst>
        </c:ser>
        <c:dLbls>
          <c:showLegendKey val="0"/>
          <c:showVal val="0"/>
          <c:showCatName val="0"/>
          <c:showSerName val="0"/>
          <c:showPercent val="0"/>
          <c:showBubbleSize val="0"/>
        </c:dLbls>
        <c:axId val="930049199"/>
        <c:axId val="968036495"/>
      </c:scatterChart>
      <c:valAx>
        <c:axId val="930049199"/>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a:t>Country Number</a:t>
                </a:r>
              </a:p>
            </c:rich>
          </c:tx>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968036495"/>
        <c:crosses val="autoZero"/>
        <c:crossBetween val="midCat"/>
      </c:valAx>
      <c:valAx>
        <c:axId val="96803649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b="0" i="0" baseline="0">
                    <a:effectLst/>
                  </a:rPr>
                  <a:t>Percentage &gt; 6 Months</a:t>
                </a:r>
                <a:endParaRPr lang="en-US" sz="700">
                  <a:effectLst/>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930049199"/>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3" name="Google Shape;9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58792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1" dirty="0">
                <a:solidFill>
                  <a:srgbClr val="273EB5">
                    <a:lumMod val="75000"/>
                  </a:srgbClr>
                </a:solidFill>
                <a:latin typeface="Montserrat" pitchFamily="2" charset="77"/>
              </a:rPr>
              <a:t>The GMPs Developed in Response to Fatal Incidents</a:t>
            </a:r>
          </a:p>
          <a:p>
            <a:endParaRPr lang="en-US" dirty="0"/>
          </a:p>
        </p:txBody>
      </p:sp>
    </p:spTree>
    <p:extLst>
      <p:ext uri="{BB962C8B-B14F-4D97-AF65-F5344CB8AC3E}">
        <p14:creationId xmlns:p14="http://schemas.microsoft.com/office/powerpoint/2010/main" val="2040273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9833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50d0e63ef7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50d0e63ef7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53292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3"/>
        <p:cNvGrpSpPr/>
        <p:nvPr/>
      </p:nvGrpSpPr>
      <p:grpSpPr>
        <a:xfrm>
          <a:off x="0" y="0"/>
          <a:ext cx="0" cy="0"/>
          <a:chOff x="0" y="0"/>
          <a:chExt cx="0" cy="0"/>
        </a:xfrm>
      </p:grpSpPr>
      <p:sp>
        <p:nvSpPr>
          <p:cNvPr id="3424" name="Google Shape;3424;g136bd6c9fe7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5" name="Google Shape;3425;g136bd6c9fe7_0_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6" name="Google Shape;3426;g136bd6c9fe7_0_1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extLst>
      <p:ext uri="{BB962C8B-B14F-4D97-AF65-F5344CB8AC3E}">
        <p14:creationId xmlns:p14="http://schemas.microsoft.com/office/powerpoint/2010/main" val="2928104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3" name="Google Shape;723;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t>Emma</a:t>
            </a: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13ba561f3ce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7" name="Google Shape;567;g13ba561f3ce_0_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Emma</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68" name="Google Shape;568;g13ba561f3ce_0_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extLst>
      <p:ext uri="{BB962C8B-B14F-4D97-AF65-F5344CB8AC3E}">
        <p14:creationId xmlns:p14="http://schemas.microsoft.com/office/powerpoint/2010/main" val="3880684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5"/>
        <p:cNvGrpSpPr/>
        <p:nvPr/>
      </p:nvGrpSpPr>
      <p:grpSpPr>
        <a:xfrm>
          <a:off x="0" y="0"/>
          <a:ext cx="0" cy="0"/>
          <a:chOff x="0" y="0"/>
          <a:chExt cx="0" cy="0"/>
        </a:xfrm>
      </p:grpSpPr>
      <p:sp>
        <p:nvSpPr>
          <p:cNvPr id="3416" name="Google Shape;3416;g13c39b48b1d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17" name="Google Shape;3417;g13c39b48b1d_0_5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Anders 9-17</a:t>
            </a:r>
            <a:endParaRPr/>
          </a:p>
        </p:txBody>
      </p:sp>
      <p:sp>
        <p:nvSpPr>
          <p:cNvPr id="3418" name="Google Shape;3418;g13c39b48b1d_0_5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3"/>
        <p:cNvGrpSpPr/>
        <p:nvPr/>
      </p:nvGrpSpPr>
      <p:grpSpPr>
        <a:xfrm>
          <a:off x="0" y="0"/>
          <a:ext cx="0" cy="0"/>
          <a:chOff x="0" y="0"/>
          <a:chExt cx="0" cy="0"/>
        </a:xfrm>
      </p:grpSpPr>
      <p:sp>
        <p:nvSpPr>
          <p:cNvPr id="3424" name="Google Shape;3424;g136bd6c9fe7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5" name="Google Shape;3425;g136bd6c9fe7_0_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6" name="Google Shape;3426;g136bd6c9fe7_0_1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endParaRPr lang="en-US" dirty="0"/>
          </a:p>
        </p:txBody>
      </p:sp>
    </p:spTree>
    <p:extLst>
      <p:ext uri="{BB962C8B-B14F-4D97-AF65-F5344CB8AC3E}">
        <p14:creationId xmlns:p14="http://schemas.microsoft.com/office/powerpoint/2010/main" val="463018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US" b="0" i="0" dirty="0">
                <a:solidFill>
                  <a:srgbClr val="676767"/>
                </a:solidFill>
                <a:effectLst/>
                <a:latin typeface="Open Sans" panose="020B0606030504020204" pitchFamily="34" charset="0"/>
              </a:rPr>
              <a:t>ICMRA provides a global architecture to support enhanced communication, information sharing, crisis response and address regulatory science issues.</a:t>
            </a:r>
          </a:p>
          <a:p>
            <a:pPr marL="0" lvl="0" indent="0" algn="l" rtl="0">
              <a:lnSpc>
                <a:spcPct val="100000"/>
              </a:lnSpc>
              <a:spcBef>
                <a:spcPts val="0"/>
              </a:spcBef>
              <a:spcAft>
                <a:spcPts val="0"/>
              </a:spcAft>
              <a:buSzPts val="1100"/>
              <a:buNone/>
            </a:pPr>
            <a:r>
              <a:rPr lang="en-US" b="0" i="0" dirty="0">
                <a:solidFill>
                  <a:srgbClr val="676767"/>
                </a:solidFill>
                <a:effectLst/>
                <a:latin typeface="Open Sans" panose="020B0606030504020204" pitchFamily="34" charset="0"/>
              </a:rPr>
              <a:t>24 members, 15 associate members, WHO is observer</a:t>
            </a:r>
          </a:p>
          <a:p>
            <a:pPr marL="0" lvl="0" indent="0" algn="l" rtl="0">
              <a:lnSpc>
                <a:spcPct val="100000"/>
              </a:lnSpc>
              <a:spcBef>
                <a:spcPts val="0"/>
              </a:spcBef>
              <a:spcAft>
                <a:spcPts val="0"/>
              </a:spcAft>
              <a:buSzPts val="1100"/>
              <a:buNone/>
            </a:pPr>
            <a:r>
              <a:rPr lang="en-US" b="0" i="0" dirty="0">
                <a:solidFill>
                  <a:srgbClr val="676767"/>
                </a:solidFill>
                <a:effectLst/>
                <a:latin typeface="Open Sans" panose="020B0606030504020204" pitchFamily="34" charset="0"/>
              </a:rPr>
              <a:t>Chair: Dr. Emer Cooke</a:t>
            </a:r>
          </a:p>
          <a:p>
            <a:pPr marL="0" lvl="0" indent="0" algn="l" rtl="0">
              <a:lnSpc>
                <a:spcPct val="100000"/>
              </a:lnSpc>
              <a:spcBef>
                <a:spcPts val="0"/>
              </a:spcBef>
              <a:spcAft>
                <a:spcPts val="0"/>
              </a:spcAft>
              <a:buSzPts val="1100"/>
              <a:buNone/>
            </a:pPr>
            <a:r>
              <a:rPr lang="en-US" b="0" i="0" dirty="0">
                <a:solidFill>
                  <a:srgbClr val="676767"/>
                </a:solidFill>
                <a:effectLst/>
                <a:latin typeface="Open Sans" panose="020B0606030504020204" pitchFamily="34" charset="0"/>
              </a:rPr>
              <a:t>11 initiative, PQKMS one of them</a:t>
            </a:r>
            <a:endParaRPr lang="en-US" dirty="0"/>
          </a:p>
        </p:txBody>
      </p:sp>
    </p:spTree>
    <p:extLst>
      <p:ext uri="{BB962C8B-B14F-4D97-AF65-F5344CB8AC3E}">
        <p14:creationId xmlns:p14="http://schemas.microsoft.com/office/powerpoint/2010/main" val="934891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8"/>
        <p:cNvGrpSpPr/>
        <p:nvPr/>
      </p:nvGrpSpPr>
      <p:grpSpPr>
        <a:xfrm>
          <a:off x="0" y="0"/>
          <a:ext cx="0" cy="0"/>
          <a:chOff x="0" y="0"/>
          <a:chExt cx="0" cy="0"/>
        </a:xfrm>
      </p:grpSpPr>
      <p:sp>
        <p:nvSpPr>
          <p:cNvPr id="9" name="Google Shape;9;p28"/>
          <p:cNvSpPr txBox="1">
            <a:spLocks noGrp="1"/>
          </p:cNvSpPr>
          <p:nvPr>
            <p:ph type="title"/>
          </p:nvPr>
        </p:nvSpPr>
        <p:spPr>
          <a:xfrm>
            <a:off x="914400" y="3589722"/>
            <a:ext cx="7772400" cy="1021556"/>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366092"/>
              </a:buClr>
              <a:buSzPts val="1800"/>
              <a:buFont typeface="Roboto"/>
              <a:buNone/>
              <a:defRPr sz="1800" b="1" i="0" u="none" strike="noStrike" cap="none">
                <a:solidFill>
                  <a:srgbClr val="366092"/>
                </a:solidFill>
                <a:latin typeface="Roboto"/>
                <a:ea typeface="Roboto"/>
                <a:cs typeface="Roboto"/>
                <a:sym typeface="Roboto"/>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 name="Google Shape;10;p28"/>
          <p:cNvSpPr txBox="1">
            <a:spLocks noGrp="1"/>
          </p:cNvSpPr>
          <p:nvPr>
            <p:ph type="body" idx="1"/>
          </p:nvPr>
        </p:nvSpPr>
        <p:spPr>
          <a:xfrm>
            <a:off x="914400" y="2464581"/>
            <a:ext cx="7772400" cy="1125140"/>
          </a:xfrm>
          <a:prstGeom prst="rect">
            <a:avLst/>
          </a:prstGeom>
          <a:noFill/>
          <a:ln>
            <a:noFill/>
          </a:ln>
        </p:spPr>
        <p:txBody>
          <a:bodyPr spcFirstLastPara="1" wrap="square" lIns="0" tIns="0" rIns="0" bIns="34275" anchor="b" anchorCtr="0">
            <a:noAutofit/>
          </a:bodyPr>
          <a:lstStyle>
            <a:lvl1pPr marL="457200" marR="0" lvl="0" indent="-228600" algn="l"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Roboto"/>
                <a:ea typeface="Roboto"/>
                <a:cs typeface="Roboto"/>
                <a:sym typeface="Roboto"/>
              </a:defRPr>
            </a:lvl1pPr>
            <a:lvl2pPr marL="914400" marR="0" lvl="1" indent="-228600" algn="l" rtl="0">
              <a:lnSpc>
                <a:spcPct val="100000"/>
              </a:lnSpc>
              <a:spcBef>
                <a:spcPts val="300"/>
              </a:spcBef>
              <a:spcAft>
                <a:spcPts val="0"/>
              </a:spcAft>
              <a:buClr>
                <a:srgbClr val="888888"/>
              </a:buClr>
              <a:buSzPts val="1400"/>
              <a:buFont typeface="Arial"/>
              <a:buNone/>
              <a:defRPr sz="1400" b="0" i="0" u="none" strike="noStrike" cap="none">
                <a:solidFill>
                  <a:srgbClr val="888888"/>
                </a:solidFill>
                <a:latin typeface="Roboto"/>
                <a:ea typeface="Roboto"/>
                <a:cs typeface="Roboto"/>
                <a:sym typeface="Roboto"/>
              </a:defRPr>
            </a:lvl2pPr>
            <a:lvl3pPr marL="1371600" marR="0" lvl="2" indent="-228600" algn="l" rtl="0">
              <a:lnSpc>
                <a:spcPct val="100000"/>
              </a:lnSpc>
              <a:spcBef>
                <a:spcPts val="200"/>
              </a:spcBef>
              <a:spcAft>
                <a:spcPts val="0"/>
              </a:spcAft>
              <a:buClr>
                <a:srgbClr val="888888"/>
              </a:buClr>
              <a:buSzPts val="1200"/>
              <a:buFont typeface="Arial"/>
              <a:buNone/>
              <a:defRPr sz="1200" b="0" i="0" u="none" strike="noStrike" cap="none">
                <a:solidFill>
                  <a:srgbClr val="888888"/>
                </a:solidFill>
                <a:latin typeface="Roboto"/>
                <a:ea typeface="Roboto"/>
                <a:cs typeface="Roboto"/>
                <a:sym typeface="Roboto"/>
              </a:defRPr>
            </a:lvl3pPr>
            <a:lvl4pPr marL="1828800" marR="0" lvl="3" indent="-22860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Roboto"/>
                <a:ea typeface="Roboto"/>
                <a:cs typeface="Roboto"/>
                <a:sym typeface="Roboto"/>
              </a:defRPr>
            </a:lvl4pPr>
            <a:lvl5pPr marL="2286000" marR="0" lvl="4" indent="-22860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Roboto"/>
                <a:ea typeface="Roboto"/>
                <a:cs typeface="Roboto"/>
                <a:sym typeface="Roboto"/>
              </a:defRPr>
            </a:lvl5pPr>
            <a:lvl6pPr marL="2743200" marR="0" lvl="5" indent="-22860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Arial"/>
                <a:ea typeface="Arial"/>
                <a:cs typeface="Arial"/>
                <a:sym typeface="Arial"/>
              </a:defRPr>
            </a:lvl6pPr>
            <a:lvl7pPr marL="3200400" marR="0" lvl="6" indent="-22860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Arial"/>
                <a:ea typeface="Arial"/>
                <a:cs typeface="Arial"/>
                <a:sym typeface="Arial"/>
              </a:defRPr>
            </a:lvl7pPr>
            <a:lvl8pPr marL="3657600" marR="0" lvl="7" indent="-22860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Arial"/>
                <a:ea typeface="Arial"/>
                <a:cs typeface="Arial"/>
                <a:sym typeface="Arial"/>
              </a:defRPr>
            </a:lvl8pPr>
            <a:lvl9pPr marL="4114800" marR="0" lvl="8" indent="-22860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Arial"/>
                <a:ea typeface="Arial"/>
                <a:cs typeface="Arial"/>
                <a:sym typeface="Arial"/>
              </a:defRPr>
            </a:lvl9pPr>
          </a:lstStyle>
          <a:p>
            <a:endParaRPr/>
          </a:p>
        </p:txBody>
      </p:sp>
      <p:sp>
        <p:nvSpPr>
          <p:cNvPr id="11" name="Google Shape;11;p28"/>
          <p:cNvSpPr>
            <a:spLocks noGrp="1"/>
          </p:cNvSpPr>
          <p:nvPr>
            <p:ph type="pic" idx="2"/>
          </p:nvPr>
        </p:nvSpPr>
        <p:spPr>
          <a:xfrm>
            <a:off x="914400" y="576264"/>
            <a:ext cx="7772400" cy="4035425"/>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2"/>
        <p:cNvGrpSpPr/>
        <p:nvPr/>
      </p:nvGrpSpPr>
      <p:grpSpPr>
        <a:xfrm>
          <a:off x="0" y="0"/>
          <a:ext cx="0" cy="0"/>
          <a:chOff x="0" y="0"/>
          <a:chExt cx="0" cy="0"/>
        </a:xfrm>
      </p:grpSpPr>
      <p:sp>
        <p:nvSpPr>
          <p:cNvPr id="13" name="Google Shape;13;p29"/>
          <p:cNvSpPr txBox="1">
            <a:spLocks noGrp="1"/>
          </p:cNvSpPr>
          <p:nvPr>
            <p:ph type="ctrTitle"/>
          </p:nvPr>
        </p:nvSpPr>
        <p:spPr>
          <a:xfrm>
            <a:off x="914821" y="777298"/>
            <a:ext cx="5400361" cy="72871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rgbClr val="094B8A"/>
              </a:buClr>
              <a:buSzPts val="3000"/>
              <a:buFont typeface="Roboto"/>
              <a:buNone/>
              <a:defRPr sz="3000" b="0" i="0" u="none" strike="noStrike" cap="none">
                <a:solidFill>
                  <a:srgbClr val="094B8A"/>
                </a:solidFill>
                <a:latin typeface="Roboto"/>
                <a:ea typeface="Roboto"/>
                <a:cs typeface="Roboto"/>
                <a:sym typeface="Roboto"/>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 name="Google Shape;14;p29"/>
          <p:cNvSpPr txBox="1">
            <a:spLocks noGrp="1"/>
          </p:cNvSpPr>
          <p:nvPr>
            <p:ph type="body" idx="1"/>
          </p:nvPr>
        </p:nvSpPr>
        <p:spPr>
          <a:xfrm>
            <a:off x="914818" y="1699927"/>
            <a:ext cx="7771982" cy="2838512"/>
          </a:xfrm>
          <a:prstGeom prst="rect">
            <a:avLst/>
          </a:prstGeom>
          <a:noFill/>
          <a:ln>
            <a:noFill/>
          </a:ln>
        </p:spPr>
        <p:txBody>
          <a:bodyPr spcFirstLastPara="1" wrap="square" lIns="0" tIns="0" rIns="0" bIns="0" anchor="t" anchorCtr="0">
            <a:noAutofit/>
          </a:bodyPr>
          <a:lstStyle>
            <a:lvl1pPr marL="457200" marR="0" lvl="0" indent="-298450" algn="l" rtl="0">
              <a:lnSpc>
                <a:spcPct val="100000"/>
              </a:lnSpc>
              <a:spcBef>
                <a:spcPts val="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1pPr>
            <a:lvl2pPr marL="914400" marR="0" lvl="1" indent="-298450" algn="l" rtl="0">
              <a:lnSpc>
                <a:spcPct val="100000"/>
              </a:lnSpc>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2pPr>
            <a:lvl3pPr marL="1371600" marR="0" lvl="2" indent="-298450" algn="l" rtl="0">
              <a:lnSpc>
                <a:spcPct val="100000"/>
              </a:lnSpc>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3pPr>
            <a:lvl4pPr marL="1828800" marR="0" lvl="3" indent="-298450" algn="l" rtl="0">
              <a:lnSpc>
                <a:spcPct val="100000"/>
              </a:lnSpc>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4pPr>
            <a:lvl5pPr marL="2286000" marR="0" lvl="4" indent="-298450" algn="l" rtl="0">
              <a:lnSpc>
                <a:spcPct val="100000"/>
              </a:lnSpc>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5"/>
        <p:cNvGrpSpPr/>
        <p:nvPr/>
      </p:nvGrpSpPr>
      <p:grpSpPr>
        <a:xfrm>
          <a:off x="0" y="0"/>
          <a:ext cx="0" cy="0"/>
          <a:chOff x="0" y="0"/>
          <a:chExt cx="0" cy="0"/>
        </a:xfrm>
      </p:grpSpPr>
      <p:sp>
        <p:nvSpPr>
          <p:cNvPr id="16" name="Google Shape;16;p30"/>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7" name="Google Shape;17;p30"/>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0"/>
        <p:cNvGrpSpPr/>
        <p:nvPr/>
      </p:nvGrpSpPr>
      <p:grpSpPr>
        <a:xfrm>
          <a:off x="0" y="0"/>
          <a:ext cx="0" cy="0"/>
          <a:chOff x="0" y="0"/>
          <a:chExt cx="0" cy="0"/>
        </a:xfrm>
      </p:grpSpPr>
      <p:sp>
        <p:nvSpPr>
          <p:cNvPr id="31" name="Google Shape;31;p35"/>
          <p:cNvSpPr txBox="1">
            <a:spLocks noGrp="1"/>
          </p:cNvSpPr>
          <p:nvPr>
            <p:ph type="ctrTitle"/>
          </p:nvPr>
        </p:nvSpPr>
        <p:spPr>
          <a:xfrm>
            <a:off x="914821" y="777298"/>
            <a:ext cx="5400361" cy="72871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rgbClr val="094B8A"/>
              </a:buClr>
              <a:buSzPts val="4000"/>
              <a:buFont typeface="Roboto"/>
              <a:buNone/>
              <a:defRPr sz="3000" b="0" i="0" u="none" strike="noStrike" cap="none">
                <a:solidFill>
                  <a:srgbClr val="094B8A"/>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
        <p:nvSpPr>
          <p:cNvPr id="32" name="Google Shape;32;p35"/>
          <p:cNvSpPr txBox="1">
            <a:spLocks noGrp="1"/>
          </p:cNvSpPr>
          <p:nvPr>
            <p:ph type="body" idx="1"/>
          </p:nvPr>
        </p:nvSpPr>
        <p:spPr>
          <a:xfrm>
            <a:off x="914818" y="1699928"/>
            <a:ext cx="7771982" cy="2838512"/>
          </a:xfrm>
          <a:prstGeom prst="rect">
            <a:avLst/>
          </a:prstGeom>
          <a:noFill/>
          <a:ln>
            <a:noFill/>
          </a:ln>
        </p:spPr>
        <p:txBody>
          <a:bodyPr spcFirstLastPara="1" wrap="square" lIns="0" tIns="0" rIns="0" bIns="0" anchor="t" anchorCtr="0">
            <a:noAutofit/>
          </a:bodyPr>
          <a:lstStyle>
            <a:lvl1pPr marL="457200" marR="0" lvl="0" indent="-317500" algn="l" rtl="0">
              <a:lnSpc>
                <a:spcPct val="100000"/>
              </a:lnSpc>
              <a:spcBef>
                <a:spcPts val="0"/>
              </a:spcBef>
              <a:spcAft>
                <a:spcPts val="0"/>
              </a:spcAft>
              <a:buClr>
                <a:srgbClr val="7F7F7F"/>
              </a:buClr>
              <a:buSzPts val="1400"/>
              <a:buFont typeface="Arial"/>
              <a:buChar char="•"/>
              <a:defRPr sz="1050" b="0" i="0" u="none" strike="noStrike" cap="none">
                <a:solidFill>
                  <a:srgbClr val="7F7F7F"/>
                </a:solidFill>
                <a:latin typeface="Roboto"/>
                <a:ea typeface="Roboto"/>
                <a:cs typeface="Roboto"/>
                <a:sym typeface="Roboto"/>
              </a:defRPr>
            </a:lvl1pPr>
            <a:lvl2pPr marL="914400" marR="0" lvl="1" indent="-317500" algn="l" rtl="0">
              <a:lnSpc>
                <a:spcPct val="100000"/>
              </a:lnSpc>
              <a:spcBef>
                <a:spcPts val="210"/>
              </a:spcBef>
              <a:spcAft>
                <a:spcPts val="0"/>
              </a:spcAft>
              <a:buClr>
                <a:srgbClr val="7F7F7F"/>
              </a:buClr>
              <a:buSzPts val="1400"/>
              <a:buFont typeface="Arial"/>
              <a:buChar char="–"/>
              <a:defRPr sz="1050" b="0" i="0" u="none" strike="noStrike" cap="none">
                <a:solidFill>
                  <a:srgbClr val="7F7F7F"/>
                </a:solidFill>
                <a:latin typeface="Roboto"/>
                <a:ea typeface="Roboto"/>
                <a:cs typeface="Roboto"/>
                <a:sym typeface="Roboto"/>
              </a:defRPr>
            </a:lvl2pPr>
            <a:lvl3pPr marL="1371600" marR="0" lvl="2" indent="-317500" algn="l" rtl="0">
              <a:lnSpc>
                <a:spcPct val="100000"/>
              </a:lnSpc>
              <a:spcBef>
                <a:spcPts val="210"/>
              </a:spcBef>
              <a:spcAft>
                <a:spcPts val="0"/>
              </a:spcAft>
              <a:buClr>
                <a:srgbClr val="7F7F7F"/>
              </a:buClr>
              <a:buSzPts val="1400"/>
              <a:buFont typeface="Arial"/>
              <a:buChar char="•"/>
              <a:defRPr sz="1050" b="0" i="0" u="none" strike="noStrike" cap="none">
                <a:solidFill>
                  <a:srgbClr val="7F7F7F"/>
                </a:solidFill>
                <a:latin typeface="Roboto"/>
                <a:ea typeface="Roboto"/>
                <a:cs typeface="Roboto"/>
                <a:sym typeface="Roboto"/>
              </a:defRPr>
            </a:lvl3pPr>
            <a:lvl4pPr marL="1828800" marR="0" lvl="3" indent="-317500" algn="l" rtl="0">
              <a:lnSpc>
                <a:spcPct val="100000"/>
              </a:lnSpc>
              <a:spcBef>
                <a:spcPts val="210"/>
              </a:spcBef>
              <a:spcAft>
                <a:spcPts val="0"/>
              </a:spcAft>
              <a:buClr>
                <a:srgbClr val="7F7F7F"/>
              </a:buClr>
              <a:buSzPts val="1400"/>
              <a:buFont typeface="Arial"/>
              <a:buChar char="–"/>
              <a:defRPr sz="1050" b="0" i="0" u="none" strike="noStrike" cap="none">
                <a:solidFill>
                  <a:srgbClr val="7F7F7F"/>
                </a:solidFill>
                <a:latin typeface="Roboto"/>
                <a:ea typeface="Roboto"/>
                <a:cs typeface="Roboto"/>
                <a:sym typeface="Roboto"/>
              </a:defRPr>
            </a:lvl4pPr>
            <a:lvl5pPr marL="2286000" marR="0" lvl="4" indent="-317500" algn="l" rtl="0">
              <a:lnSpc>
                <a:spcPct val="100000"/>
              </a:lnSpc>
              <a:spcBef>
                <a:spcPts val="210"/>
              </a:spcBef>
              <a:spcAft>
                <a:spcPts val="0"/>
              </a:spcAft>
              <a:buClr>
                <a:srgbClr val="7F7F7F"/>
              </a:buClr>
              <a:buSzPts val="1400"/>
              <a:buFont typeface="Arial"/>
              <a:buChar char="»"/>
              <a:defRPr sz="1050" b="0" i="0" u="none" strike="noStrike" cap="none">
                <a:solidFill>
                  <a:srgbClr val="7F7F7F"/>
                </a:solidFill>
                <a:latin typeface="Roboto"/>
                <a:ea typeface="Roboto"/>
                <a:cs typeface="Roboto"/>
                <a:sym typeface="Roboto"/>
              </a:defRPr>
            </a:lvl5pPr>
            <a:lvl6pPr marL="2743200" marR="0" lvl="5" indent="-355600"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6pPr>
            <a:lvl7pPr marL="3200400" marR="0" lvl="6" indent="-355600"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7pPr>
            <a:lvl8pPr marL="3657600" marR="0" lvl="7" indent="-355600"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8pPr>
            <a:lvl9pPr marL="4114800" marR="0" lvl="8" indent="-355600"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39"/>
        <p:cNvGrpSpPr/>
        <p:nvPr/>
      </p:nvGrpSpPr>
      <p:grpSpPr>
        <a:xfrm>
          <a:off x="0" y="0"/>
          <a:ext cx="0" cy="0"/>
          <a:chOff x="0" y="0"/>
          <a:chExt cx="0" cy="0"/>
        </a:xfrm>
      </p:grpSpPr>
      <p:sp>
        <p:nvSpPr>
          <p:cNvPr id="40" name="Google Shape;40;p37"/>
          <p:cNvSpPr txBox="1">
            <a:spLocks noGrp="1"/>
          </p:cNvSpPr>
          <p:nvPr>
            <p:ph type="body" idx="1"/>
          </p:nvPr>
        </p:nvSpPr>
        <p:spPr>
          <a:xfrm>
            <a:off x="4696783" y="1172881"/>
            <a:ext cx="3892130" cy="2838512"/>
          </a:xfrm>
          <a:prstGeom prst="rect">
            <a:avLst/>
          </a:prstGeom>
          <a:noFill/>
          <a:ln>
            <a:noFill/>
          </a:ln>
        </p:spPr>
        <p:txBody>
          <a:bodyPr spcFirstLastPara="1" wrap="square" lIns="0" tIns="0" rIns="0" bIns="0" anchor="t" anchorCtr="0">
            <a:noAutofit/>
          </a:bodyPr>
          <a:lstStyle>
            <a:lvl1pPr marL="457200" marR="0" lvl="0" indent="-298450" algn="l" rtl="0">
              <a:lnSpc>
                <a:spcPct val="100000"/>
              </a:lnSpc>
              <a:spcBef>
                <a:spcPts val="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1pPr>
            <a:lvl2pPr marL="914400" marR="0" lvl="1" indent="-298450" algn="l" rtl="0">
              <a:lnSpc>
                <a:spcPct val="100000"/>
              </a:lnSpc>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2pPr>
            <a:lvl3pPr marL="1371600" marR="0" lvl="2" indent="-298450" algn="l" rtl="0">
              <a:lnSpc>
                <a:spcPct val="100000"/>
              </a:lnSpc>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3pPr>
            <a:lvl4pPr marL="1828800" marR="0" lvl="3" indent="-298450" algn="l" rtl="0">
              <a:lnSpc>
                <a:spcPct val="100000"/>
              </a:lnSpc>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4pPr>
            <a:lvl5pPr marL="2286000" marR="0" lvl="4" indent="-298450" algn="l" rtl="0">
              <a:lnSpc>
                <a:spcPct val="100000"/>
              </a:lnSpc>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41" name="Google Shape;41;p37"/>
          <p:cNvSpPr txBox="1">
            <a:spLocks noGrp="1"/>
          </p:cNvSpPr>
          <p:nvPr>
            <p:ph type="ctrTitle"/>
          </p:nvPr>
        </p:nvSpPr>
        <p:spPr>
          <a:xfrm>
            <a:off x="914820" y="777298"/>
            <a:ext cx="3408652" cy="117982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rgbClr val="094B8A"/>
              </a:buClr>
              <a:buSzPts val="3000"/>
              <a:buFont typeface="Roboto"/>
              <a:buNone/>
              <a:defRPr sz="3000" b="0" i="0" u="none" strike="noStrike" cap="none">
                <a:solidFill>
                  <a:srgbClr val="094B8A"/>
                </a:solidFill>
                <a:latin typeface="Roboto"/>
                <a:ea typeface="Roboto"/>
                <a:cs typeface="Roboto"/>
                <a:sym typeface="Roboto"/>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42" name="Google Shape;42;p37"/>
          <p:cNvSpPr txBox="1">
            <a:spLocks noGrp="1"/>
          </p:cNvSpPr>
          <p:nvPr>
            <p:ph type="subTitle" idx="2"/>
          </p:nvPr>
        </p:nvSpPr>
        <p:spPr>
          <a:xfrm>
            <a:off x="914820" y="1984472"/>
            <a:ext cx="3408652" cy="1367607"/>
          </a:xfrm>
          <a:prstGeom prst="rect">
            <a:avLst/>
          </a:prstGeom>
          <a:noFill/>
          <a:ln>
            <a:noFill/>
          </a:ln>
        </p:spPr>
        <p:txBody>
          <a:bodyPr spcFirstLastPara="1" wrap="square" lIns="0" tIns="0" rIns="0" bIns="0" anchor="t" anchorCtr="0">
            <a:noAutofit/>
          </a:bodyPr>
          <a:lstStyle>
            <a:lvl1pPr marR="0" lvl="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Roboto"/>
                <a:ea typeface="Roboto"/>
                <a:cs typeface="Roboto"/>
                <a:sym typeface="Roboto"/>
              </a:defRPr>
            </a:lvl1pPr>
            <a:lvl2pPr marR="0" lvl="1"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2pPr>
            <a:lvl3pPr marR="0" lvl="2"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3pPr>
            <a:lvl4pPr marR="0" lvl="3"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4pPr>
            <a:lvl5pPr marR="0" lvl="4"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5pPr>
            <a:lvl6pPr marR="0" lvl="5"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6pPr>
            <a:lvl7pPr marR="0" lvl="6"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7pPr>
            <a:lvl8pPr marR="0" lvl="7"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8pPr>
            <a:lvl9pPr marR="0" lvl="8"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9pPr>
          </a:lstStyle>
          <a:p>
            <a:endParaRPr/>
          </a:p>
        </p:txBody>
      </p:sp>
      <p:sp>
        <p:nvSpPr>
          <p:cNvPr id="43" name="Google Shape;43;p37"/>
          <p:cNvSpPr txBox="1">
            <a:spLocks noGrp="1"/>
          </p:cNvSpPr>
          <p:nvPr>
            <p:ph type="body" idx="3"/>
          </p:nvPr>
        </p:nvSpPr>
        <p:spPr>
          <a:xfrm>
            <a:off x="4696785" y="777298"/>
            <a:ext cx="3547651" cy="383325"/>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rgbClr val="7F7F7F"/>
              </a:buClr>
              <a:buSzPts val="1100"/>
              <a:buFont typeface="Arial"/>
              <a:buNone/>
              <a:defRPr sz="1100" b="0" i="0" u="none" strike="noStrike" cap="none">
                <a:solidFill>
                  <a:srgbClr val="7F7F7F"/>
                </a:solidFill>
                <a:latin typeface="Roboto"/>
                <a:ea typeface="Roboto"/>
                <a:cs typeface="Roboto"/>
                <a:sym typeface="Roboto"/>
              </a:defRPr>
            </a:lvl1pPr>
            <a:lvl2pPr marL="914400" marR="0" lvl="1"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2pPr>
            <a:lvl3pPr marL="1371600" marR="0" lvl="2"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3pPr>
            <a:lvl4pPr marL="1828800" marR="0" lvl="3"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4pPr>
            <a:lvl5pPr marL="2286000" marR="0" lvl="4"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44"/>
        <p:cNvGrpSpPr/>
        <p:nvPr/>
      </p:nvGrpSpPr>
      <p:grpSpPr>
        <a:xfrm>
          <a:off x="0" y="0"/>
          <a:ext cx="0" cy="0"/>
          <a:chOff x="0" y="0"/>
          <a:chExt cx="0" cy="0"/>
        </a:xfrm>
      </p:grpSpPr>
      <p:sp>
        <p:nvSpPr>
          <p:cNvPr id="45" name="Google Shape;45;p38"/>
          <p:cNvSpPr>
            <a:spLocks noGrp="1"/>
          </p:cNvSpPr>
          <p:nvPr>
            <p:ph type="pic" idx="2"/>
          </p:nvPr>
        </p:nvSpPr>
        <p:spPr>
          <a:xfrm>
            <a:off x="4323472" y="818938"/>
            <a:ext cx="4363328" cy="3539461"/>
          </a:xfrm>
          <a:prstGeom prst="rect">
            <a:avLst/>
          </a:prstGeom>
          <a:noFill/>
          <a:ln>
            <a:noFill/>
          </a:ln>
        </p:spPr>
      </p:sp>
      <p:sp>
        <p:nvSpPr>
          <p:cNvPr id="46" name="Google Shape;46;p38"/>
          <p:cNvSpPr txBox="1">
            <a:spLocks noGrp="1"/>
          </p:cNvSpPr>
          <p:nvPr>
            <p:ph type="subTitle" idx="1"/>
          </p:nvPr>
        </p:nvSpPr>
        <p:spPr>
          <a:xfrm>
            <a:off x="914822" y="2317598"/>
            <a:ext cx="3137999" cy="333531"/>
          </a:xfrm>
          <a:prstGeom prst="rect">
            <a:avLst/>
          </a:prstGeom>
          <a:noFill/>
          <a:ln>
            <a:noFill/>
          </a:ln>
        </p:spPr>
        <p:txBody>
          <a:bodyPr spcFirstLastPara="1" wrap="square" lIns="0" tIns="0" rIns="0" bIns="0" anchor="t" anchorCtr="0">
            <a:noAutofit/>
          </a:bodyPr>
          <a:lstStyle>
            <a:lvl1pPr marR="0" lvl="0" algn="l" rtl="0">
              <a:lnSpc>
                <a:spcPct val="100000"/>
              </a:lnSpc>
              <a:spcBef>
                <a:spcPts val="200"/>
              </a:spcBef>
              <a:spcAft>
                <a:spcPts val="0"/>
              </a:spcAft>
              <a:buClr>
                <a:srgbClr val="888888"/>
              </a:buClr>
              <a:buSzPts val="1100"/>
              <a:buFont typeface="Arial"/>
              <a:buNone/>
              <a:defRPr sz="1100" b="1" i="0" u="none" strike="noStrike" cap="none">
                <a:solidFill>
                  <a:srgbClr val="888888"/>
                </a:solidFill>
                <a:latin typeface="Roboto"/>
                <a:ea typeface="Roboto"/>
                <a:cs typeface="Roboto"/>
                <a:sym typeface="Roboto"/>
              </a:defRPr>
            </a:lvl1pPr>
            <a:lvl2pPr marR="0" lvl="1"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2pPr>
            <a:lvl3pPr marR="0" lvl="2"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3pPr>
            <a:lvl4pPr marR="0" lvl="3"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4pPr>
            <a:lvl5pPr marR="0" lvl="4"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5pPr>
            <a:lvl6pPr marR="0" lvl="5"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6pPr>
            <a:lvl7pPr marR="0" lvl="6"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7pPr>
            <a:lvl8pPr marR="0" lvl="7"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8pPr>
            <a:lvl9pPr marR="0" lvl="8"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9pPr>
          </a:lstStyle>
          <a:p>
            <a:endParaRPr/>
          </a:p>
        </p:txBody>
      </p:sp>
      <p:sp>
        <p:nvSpPr>
          <p:cNvPr id="47" name="Google Shape;47;p38"/>
          <p:cNvSpPr txBox="1">
            <a:spLocks noGrp="1"/>
          </p:cNvSpPr>
          <p:nvPr>
            <p:ph type="body" idx="3"/>
          </p:nvPr>
        </p:nvSpPr>
        <p:spPr>
          <a:xfrm>
            <a:off x="909714" y="2728681"/>
            <a:ext cx="3143107" cy="1803222"/>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rgbClr val="7F7F7F"/>
              </a:buClr>
              <a:buSzPts val="1100"/>
              <a:buFont typeface="Arial"/>
              <a:buNone/>
              <a:defRPr sz="1100" b="0" i="0" u="none" strike="noStrike" cap="none">
                <a:solidFill>
                  <a:srgbClr val="7F7F7F"/>
                </a:solidFill>
                <a:latin typeface="Roboto"/>
                <a:ea typeface="Roboto"/>
                <a:cs typeface="Roboto"/>
                <a:sym typeface="Roboto"/>
              </a:defRPr>
            </a:lvl1pPr>
            <a:lvl2pPr marL="914400" marR="0" lvl="1"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2pPr>
            <a:lvl3pPr marL="1371600" marR="0" lvl="2"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3pPr>
            <a:lvl4pPr marL="1828800" marR="0" lvl="3"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4pPr>
            <a:lvl5pPr marL="2286000" marR="0" lvl="4"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48" name="Google Shape;48;p38"/>
          <p:cNvSpPr txBox="1">
            <a:spLocks noGrp="1"/>
          </p:cNvSpPr>
          <p:nvPr>
            <p:ph type="body" idx="4"/>
          </p:nvPr>
        </p:nvSpPr>
        <p:spPr>
          <a:xfrm>
            <a:off x="909714" y="1984473"/>
            <a:ext cx="3143107" cy="333125"/>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rgbClr val="7F7F7F"/>
              </a:buClr>
              <a:buSzPts val="1100"/>
              <a:buFont typeface="Arial"/>
              <a:buNone/>
              <a:defRPr sz="1100" b="0" i="0" u="none" strike="noStrike" cap="none">
                <a:solidFill>
                  <a:srgbClr val="7F7F7F"/>
                </a:solidFill>
                <a:latin typeface="Roboto"/>
                <a:ea typeface="Roboto"/>
                <a:cs typeface="Roboto"/>
                <a:sym typeface="Roboto"/>
              </a:defRPr>
            </a:lvl1pPr>
            <a:lvl2pPr marL="914400" marR="0" lvl="1"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2pPr>
            <a:lvl3pPr marL="1371600" marR="0" lvl="2"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3pPr>
            <a:lvl4pPr marL="1828800" marR="0" lvl="3"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4pPr>
            <a:lvl5pPr marL="2286000" marR="0" lvl="4"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49" name="Google Shape;49;p38"/>
          <p:cNvSpPr txBox="1">
            <a:spLocks noGrp="1"/>
          </p:cNvSpPr>
          <p:nvPr>
            <p:ph type="ctrTitle"/>
          </p:nvPr>
        </p:nvSpPr>
        <p:spPr>
          <a:xfrm>
            <a:off x="909713" y="777298"/>
            <a:ext cx="3143107" cy="117982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rgbClr val="094B8A"/>
              </a:buClr>
              <a:buSzPts val="3000"/>
              <a:buFont typeface="Roboto"/>
              <a:buNone/>
              <a:defRPr sz="3000" b="0" i="0" u="none" strike="noStrike" cap="none">
                <a:solidFill>
                  <a:srgbClr val="094B8A"/>
                </a:solidFill>
                <a:latin typeface="Roboto"/>
                <a:ea typeface="Roboto"/>
                <a:cs typeface="Roboto"/>
                <a:sym typeface="Roboto"/>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0"/>
        <p:cNvGrpSpPr/>
        <p:nvPr/>
      </p:nvGrpSpPr>
      <p:grpSpPr>
        <a:xfrm>
          <a:off x="0" y="0"/>
          <a:ext cx="0" cy="0"/>
          <a:chOff x="0" y="0"/>
          <a:chExt cx="0" cy="0"/>
        </a:xfrm>
      </p:grpSpPr>
      <p:sp>
        <p:nvSpPr>
          <p:cNvPr id="51" name="Google Shape;51;p39"/>
          <p:cNvSpPr txBox="1">
            <a:spLocks noGrp="1"/>
          </p:cNvSpPr>
          <p:nvPr>
            <p:ph type="ctrTitle"/>
          </p:nvPr>
        </p:nvSpPr>
        <p:spPr>
          <a:xfrm>
            <a:off x="914820" y="777298"/>
            <a:ext cx="3408652" cy="117982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rgbClr val="094B8A"/>
              </a:buClr>
              <a:buSzPts val="3000"/>
              <a:buFont typeface="Roboto"/>
              <a:buNone/>
              <a:defRPr sz="3000" b="0" i="0" u="none" strike="noStrike" cap="none">
                <a:solidFill>
                  <a:srgbClr val="094B8A"/>
                </a:solidFill>
                <a:latin typeface="Roboto"/>
                <a:ea typeface="Roboto"/>
                <a:cs typeface="Roboto"/>
                <a:sym typeface="Roboto"/>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39"/>
          <p:cNvSpPr txBox="1">
            <a:spLocks noGrp="1"/>
          </p:cNvSpPr>
          <p:nvPr>
            <p:ph type="subTitle" idx="1"/>
          </p:nvPr>
        </p:nvSpPr>
        <p:spPr>
          <a:xfrm>
            <a:off x="914820" y="1984472"/>
            <a:ext cx="3408652" cy="1367607"/>
          </a:xfrm>
          <a:prstGeom prst="rect">
            <a:avLst/>
          </a:prstGeom>
          <a:noFill/>
          <a:ln>
            <a:noFill/>
          </a:ln>
        </p:spPr>
        <p:txBody>
          <a:bodyPr spcFirstLastPara="1" wrap="square" lIns="0" tIns="0" rIns="0" bIns="0" anchor="t" anchorCtr="0">
            <a:noAutofit/>
          </a:bodyPr>
          <a:lstStyle>
            <a:lvl1pPr marR="0" lvl="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Roboto"/>
                <a:ea typeface="Roboto"/>
                <a:cs typeface="Roboto"/>
                <a:sym typeface="Roboto"/>
              </a:defRPr>
            </a:lvl1pPr>
            <a:lvl2pPr marR="0" lvl="1"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2pPr>
            <a:lvl3pPr marR="0" lvl="2"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3pPr>
            <a:lvl4pPr marR="0" lvl="3"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4pPr>
            <a:lvl5pPr marR="0" lvl="4"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5pPr>
            <a:lvl6pPr marR="0" lvl="5"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6pPr>
            <a:lvl7pPr marR="0" lvl="6"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7pPr>
            <a:lvl8pPr marR="0" lvl="7"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8pPr>
            <a:lvl9pPr marR="0" lvl="8"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9pPr>
          </a:lstStyle>
          <a:p>
            <a:endParaRPr/>
          </a:p>
        </p:txBody>
      </p:sp>
      <p:sp>
        <p:nvSpPr>
          <p:cNvPr id="53" name="Google Shape;53;p39"/>
          <p:cNvSpPr txBox="1">
            <a:spLocks noGrp="1"/>
          </p:cNvSpPr>
          <p:nvPr>
            <p:ph type="body" idx="2"/>
          </p:nvPr>
        </p:nvSpPr>
        <p:spPr>
          <a:xfrm>
            <a:off x="4719640" y="1332506"/>
            <a:ext cx="3622675" cy="2907709"/>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rgbClr val="7F7F7F"/>
              </a:buClr>
              <a:buSzPts val="1100"/>
              <a:buFont typeface="Arial"/>
              <a:buNone/>
              <a:defRPr sz="1100" b="0" i="0" u="none" strike="noStrike" cap="none">
                <a:solidFill>
                  <a:srgbClr val="7F7F7F"/>
                </a:solidFill>
                <a:latin typeface="Roboto"/>
                <a:ea typeface="Roboto"/>
                <a:cs typeface="Roboto"/>
                <a:sym typeface="Roboto"/>
              </a:defRPr>
            </a:lvl1pPr>
            <a:lvl2pPr marL="914400" marR="0" lvl="1"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2pPr>
            <a:lvl3pPr marL="1371600" marR="0" lvl="2"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3pPr>
            <a:lvl4pPr marL="1828800" marR="0" lvl="3"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4pPr>
            <a:lvl5pPr marL="2286000" marR="0" lvl="4"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54" name="Google Shape;54;p39"/>
          <p:cNvSpPr txBox="1">
            <a:spLocks noGrp="1"/>
          </p:cNvSpPr>
          <p:nvPr>
            <p:ph type="body" idx="3"/>
          </p:nvPr>
        </p:nvSpPr>
        <p:spPr>
          <a:xfrm>
            <a:off x="4719638" y="782617"/>
            <a:ext cx="3413760" cy="383325"/>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rgbClr val="7F7F7F"/>
              </a:buClr>
              <a:buSzPts val="1100"/>
              <a:buFont typeface="Arial"/>
              <a:buNone/>
              <a:defRPr sz="1100" b="0" i="0" u="none" strike="noStrike" cap="none">
                <a:solidFill>
                  <a:srgbClr val="7F7F7F"/>
                </a:solidFill>
                <a:latin typeface="Roboto"/>
                <a:ea typeface="Roboto"/>
                <a:cs typeface="Roboto"/>
                <a:sym typeface="Roboto"/>
              </a:defRPr>
            </a:lvl1pPr>
            <a:lvl2pPr marL="914400" marR="0" lvl="1"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2pPr>
            <a:lvl3pPr marL="1371600" marR="0" lvl="2"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3pPr>
            <a:lvl4pPr marL="1828800" marR="0" lvl="3"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4pPr>
            <a:lvl5pPr marL="2286000" marR="0" lvl="4"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55"/>
        <p:cNvGrpSpPr/>
        <p:nvPr/>
      </p:nvGrpSpPr>
      <p:grpSpPr>
        <a:xfrm>
          <a:off x="0" y="0"/>
          <a:ext cx="0" cy="0"/>
          <a:chOff x="0" y="0"/>
          <a:chExt cx="0" cy="0"/>
        </a:xfrm>
      </p:grpSpPr>
      <p:sp>
        <p:nvSpPr>
          <p:cNvPr id="56" name="Google Shape;56;p40"/>
          <p:cNvSpPr txBox="1">
            <a:spLocks noGrp="1"/>
          </p:cNvSpPr>
          <p:nvPr>
            <p:ph type="title"/>
          </p:nvPr>
        </p:nvSpPr>
        <p:spPr>
          <a:xfrm>
            <a:off x="914400" y="3589722"/>
            <a:ext cx="7772400" cy="1021556"/>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366092"/>
              </a:buClr>
              <a:buSzPts val="1800"/>
              <a:buFont typeface="Roboto"/>
              <a:buNone/>
              <a:defRPr sz="1800" b="1" i="0" u="none" strike="noStrike" cap="none">
                <a:solidFill>
                  <a:srgbClr val="366092"/>
                </a:solidFill>
                <a:latin typeface="Roboto"/>
                <a:ea typeface="Roboto"/>
                <a:cs typeface="Roboto"/>
                <a:sym typeface="Roboto"/>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7" name="Google Shape;57;p40"/>
          <p:cNvSpPr txBox="1">
            <a:spLocks noGrp="1"/>
          </p:cNvSpPr>
          <p:nvPr>
            <p:ph type="body" idx="1"/>
          </p:nvPr>
        </p:nvSpPr>
        <p:spPr>
          <a:xfrm>
            <a:off x="914400" y="2464581"/>
            <a:ext cx="7772400" cy="1125140"/>
          </a:xfrm>
          <a:prstGeom prst="rect">
            <a:avLst/>
          </a:prstGeom>
          <a:noFill/>
          <a:ln>
            <a:noFill/>
          </a:ln>
        </p:spPr>
        <p:txBody>
          <a:bodyPr spcFirstLastPara="1" wrap="square" lIns="0" tIns="0" rIns="0" bIns="34275" anchor="b" anchorCtr="0">
            <a:noAutofit/>
          </a:bodyPr>
          <a:lstStyle>
            <a:lvl1pPr marL="457200" marR="0" lvl="0" indent="-228600" algn="l"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Roboto"/>
                <a:ea typeface="Roboto"/>
                <a:cs typeface="Roboto"/>
                <a:sym typeface="Roboto"/>
              </a:defRPr>
            </a:lvl1pPr>
            <a:lvl2pPr marL="914400" marR="0" lvl="1" indent="-228600" algn="l" rtl="0">
              <a:lnSpc>
                <a:spcPct val="100000"/>
              </a:lnSpc>
              <a:spcBef>
                <a:spcPts val="300"/>
              </a:spcBef>
              <a:spcAft>
                <a:spcPts val="0"/>
              </a:spcAft>
              <a:buClr>
                <a:srgbClr val="888888"/>
              </a:buClr>
              <a:buSzPts val="1400"/>
              <a:buFont typeface="Arial"/>
              <a:buNone/>
              <a:defRPr sz="1400" b="0" i="0" u="none" strike="noStrike" cap="none">
                <a:solidFill>
                  <a:srgbClr val="888888"/>
                </a:solidFill>
                <a:latin typeface="Roboto"/>
                <a:ea typeface="Roboto"/>
                <a:cs typeface="Roboto"/>
                <a:sym typeface="Roboto"/>
              </a:defRPr>
            </a:lvl2pPr>
            <a:lvl3pPr marL="1371600" marR="0" lvl="2" indent="-228600" algn="l" rtl="0">
              <a:lnSpc>
                <a:spcPct val="100000"/>
              </a:lnSpc>
              <a:spcBef>
                <a:spcPts val="200"/>
              </a:spcBef>
              <a:spcAft>
                <a:spcPts val="0"/>
              </a:spcAft>
              <a:buClr>
                <a:srgbClr val="888888"/>
              </a:buClr>
              <a:buSzPts val="1200"/>
              <a:buFont typeface="Arial"/>
              <a:buNone/>
              <a:defRPr sz="1200" b="0" i="0" u="none" strike="noStrike" cap="none">
                <a:solidFill>
                  <a:srgbClr val="888888"/>
                </a:solidFill>
                <a:latin typeface="Roboto"/>
                <a:ea typeface="Roboto"/>
                <a:cs typeface="Roboto"/>
                <a:sym typeface="Roboto"/>
              </a:defRPr>
            </a:lvl3pPr>
            <a:lvl4pPr marL="1828800" marR="0" lvl="3" indent="-22860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Roboto"/>
                <a:ea typeface="Roboto"/>
                <a:cs typeface="Roboto"/>
                <a:sym typeface="Roboto"/>
              </a:defRPr>
            </a:lvl4pPr>
            <a:lvl5pPr marL="2286000" marR="0" lvl="4" indent="-22860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Roboto"/>
                <a:ea typeface="Roboto"/>
                <a:cs typeface="Roboto"/>
                <a:sym typeface="Roboto"/>
              </a:defRPr>
            </a:lvl5pPr>
            <a:lvl6pPr marL="2743200" marR="0" lvl="5" indent="-22860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Arial"/>
                <a:ea typeface="Arial"/>
                <a:cs typeface="Arial"/>
                <a:sym typeface="Arial"/>
              </a:defRPr>
            </a:lvl6pPr>
            <a:lvl7pPr marL="3200400" marR="0" lvl="6" indent="-22860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Arial"/>
                <a:ea typeface="Arial"/>
                <a:cs typeface="Arial"/>
                <a:sym typeface="Arial"/>
              </a:defRPr>
            </a:lvl7pPr>
            <a:lvl8pPr marL="3657600" marR="0" lvl="7" indent="-22860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Arial"/>
                <a:ea typeface="Arial"/>
                <a:cs typeface="Arial"/>
                <a:sym typeface="Arial"/>
              </a:defRPr>
            </a:lvl8pPr>
            <a:lvl9pPr marL="4114800" marR="0" lvl="8" indent="-22860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Arial"/>
                <a:ea typeface="Arial"/>
                <a:cs typeface="Arial"/>
                <a:sym typeface="Arial"/>
              </a:defRPr>
            </a:lvl9pPr>
          </a:lstStyle>
          <a:p>
            <a:endParaRPr/>
          </a:p>
        </p:txBody>
      </p:sp>
      <p:sp>
        <p:nvSpPr>
          <p:cNvPr id="58" name="Google Shape;58;p40"/>
          <p:cNvSpPr>
            <a:spLocks noGrp="1"/>
          </p:cNvSpPr>
          <p:nvPr>
            <p:ph type="pic" idx="2"/>
          </p:nvPr>
        </p:nvSpPr>
        <p:spPr>
          <a:xfrm>
            <a:off x="914400" y="576264"/>
            <a:ext cx="7772400" cy="4035425"/>
          </a:xfrm>
          <a:prstGeom prst="rect">
            <a:avLst/>
          </a:prstGeom>
          <a:no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59"/>
        <p:cNvGrpSpPr/>
        <p:nvPr/>
      </p:nvGrpSpPr>
      <p:grpSpPr>
        <a:xfrm>
          <a:off x="0" y="0"/>
          <a:ext cx="0" cy="0"/>
          <a:chOff x="0" y="0"/>
          <a:chExt cx="0" cy="0"/>
        </a:xfrm>
      </p:grpSpPr>
      <p:sp>
        <p:nvSpPr>
          <p:cNvPr id="60" name="Google Shape;60;p41"/>
          <p:cNvSpPr txBox="1">
            <a:spLocks noGrp="1"/>
          </p:cNvSpPr>
          <p:nvPr>
            <p:ph type="body" idx="1"/>
          </p:nvPr>
        </p:nvSpPr>
        <p:spPr>
          <a:xfrm>
            <a:off x="914400" y="3511704"/>
            <a:ext cx="7772400" cy="694014"/>
          </a:xfrm>
          <a:prstGeom prst="rect">
            <a:avLst/>
          </a:prstGeom>
          <a:noFill/>
          <a:ln>
            <a:noFill/>
          </a:ln>
        </p:spPr>
        <p:txBody>
          <a:bodyPr spcFirstLastPara="1" wrap="square" lIns="0" tIns="0" rIns="0" bIns="34275" anchor="b" anchorCtr="0">
            <a:noAutofit/>
          </a:bodyPr>
          <a:lstStyle>
            <a:lvl1pPr marL="457200" marR="0" lvl="0" indent="-228600" algn="l"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Roboto"/>
                <a:ea typeface="Roboto"/>
                <a:cs typeface="Roboto"/>
                <a:sym typeface="Roboto"/>
              </a:defRPr>
            </a:lvl1pPr>
            <a:lvl2pPr marL="914400" marR="0" lvl="1" indent="-228600" algn="l" rtl="0">
              <a:lnSpc>
                <a:spcPct val="100000"/>
              </a:lnSpc>
              <a:spcBef>
                <a:spcPts val="300"/>
              </a:spcBef>
              <a:spcAft>
                <a:spcPts val="0"/>
              </a:spcAft>
              <a:buClr>
                <a:srgbClr val="888888"/>
              </a:buClr>
              <a:buSzPts val="1400"/>
              <a:buFont typeface="Arial"/>
              <a:buNone/>
              <a:defRPr sz="1400" b="0" i="0" u="none" strike="noStrike" cap="none">
                <a:solidFill>
                  <a:srgbClr val="888888"/>
                </a:solidFill>
                <a:latin typeface="Roboto"/>
                <a:ea typeface="Roboto"/>
                <a:cs typeface="Roboto"/>
                <a:sym typeface="Roboto"/>
              </a:defRPr>
            </a:lvl2pPr>
            <a:lvl3pPr marL="1371600" marR="0" lvl="2" indent="-228600" algn="l" rtl="0">
              <a:lnSpc>
                <a:spcPct val="100000"/>
              </a:lnSpc>
              <a:spcBef>
                <a:spcPts val="200"/>
              </a:spcBef>
              <a:spcAft>
                <a:spcPts val="0"/>
              </a:spcAft>
              <a:buClr>
                <a:srgbClr val="888888"/>
              </a:buClr>
              <a:buSzPts val="1200"/>
              <a:buFont typeface="Arial"/>
              <a:buNone/>
              <a:defRPr sz="1200" b="0" i="0" u="none" strike="noStrike" cap="none">
                <a:solidFill>
                  <a:srgbClr val="888888"/>
                </a:solidFill>
                <a:latin typeface="Roboto"/>
                <a:ea typeface="Roboto"/>
                <a:cs typeface="Roboto"/>
                <a:sym typeface="Roboto"/>
              </a:defRPr>
            </a:lvl3pPr>
            <a:lvl4pPr marL="1828800" marR="0" lvl="3" indent="-22860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Roboto"/>
                <a:ea typeface="Roboto"/>
                <a:cs typeface="Roboto"/>
                <a:sym typeface="Roboto"/>
              </a:defRPr>
            </a:lvl4pPr>
            <a:lvl5pPr marL="2286000" marR="0" lvl="4" indent="-22860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Roboto"/>
                <a:ea typeface="Roboto"/>
                <a:cs typeface="Roboto"/>
                <a:sym typeface="Roboto"/>
              </a:defRPr>
            </a:lvl5pPr>
            <a:lvl6pPr marL="2743200" marR="0" lvl="5" indent="-22860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Arial"/>
                <a:ea typeface="Arial"/>
                <a:cs typeface="Arial"/>
                <a:sym typeface="Arial"/>
              </a:defRPr>
            </a:lvl6pPr>
            <a:lvl7pPr marL="3200400" marR="0" lvl="6" indent="-22860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Arial"/>
                <a:ea typeface="Arial"/>
                <a:cs typeface="Arial"/>
                <a:sym typeface="Arial"/>
              </a:defRPr>
            </a:lvl7pPr>
            <a:lvl8pPr marL="3657600" marR="0" lvl="7" indent="-22860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Arial"/>
                <a:ea typeface="Arial"/>
                <a:cs typeface="Arial"/>
                <a:sym typeface="Arial"/>
              </a:defRPr>
            </a:lvl8pPr>
            <a:lvl9pPr marL="4114800" marR="0" lvl="8" indent="-22860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Arial"/>
                <a:ea typeface="Arial"/>
                <a:cs typeface="Arial"/>
                <a:sym typeface="Arial"/>
              </a:defRPr>
            </a:lvl9pPr>
          </a:lstStyle>
          <a:p>
            <a:endParaRPr/>
          </a:p>
        </p:txBody>
      </p:sp>
      <p:sp>
        <p:nvSpPr>
          <p:cNvPr id="61" name="Google Shape;61;p41"/>
          <p:cNvSpPr txBox="1">
            <a:spLocks noGrp="1"/>
          </p:cNvSpPr>
          <p:nvPr>
            <p:ph type="body" idx="2"/>
          </p:nvPr>
        </p:nvSpPr>
        <p:spPr>
          <a:xfrm>
            <a:off x="914400" y="576031"/>
            <a:ext cx="7772400" cy="2831571"/>
          </a:xfrm>
          <a:prstGeom prst="rect">
            <a:avLst/>
          </a:prstGeom>
          <a:solidFill>
            <a:srgbClr val="D8D8D8"/>
          </a:solidFill>
          <a:ln>
            <a:noFill/>
          </a:ln>
        </p:spPr>
        <p:txBody>
          <a:bodyPr spcFirstLastPara="1" wrap="square" lIns="205725" tIns="34275" rIns="68575" bIns="240025" anchor="b" anchorCtr="0">
            <a:noAutofit/>
          </a:bodyPr>
          <a:lstStyle>
            <a:lvl1pPr marL="457200" marR="0" lvl="0" indent="-228600" algn="l" rtl="0">
              <a:lnSpc>
                <a:spcPct val="100000"/>
              </a:lnSpc>
              <a:spcBef>
                <a:spcPts val="600"/>
              </a:spcBef>
              <a:spcAft>
                <a:spcPts val="0"/>
              </a:spcAft>
              <a:buClr>
                <a:srgbClr val="094B8A"/>
              </a:buClr>
              <a:buSzPts val="3000"/>
              <a:buFont typeface="Arial"/>
              <a:buNone/>
              <a:defRPr sz="3000" b="0" i="0" u="none" strike="noStrike" cap="none">
                <a:solidFill>
                  <a:srgbClr val="094B8A"/>
                </a:solidFill>
                <a:latin typeface="Roboto"/>
                <a:ea typeface="Roboto"/>
                <a:cs typeface="Roboto"/>
                <a:sym typeface="Roboto"/>
              </a:defRPr>
            </a:lvl1pPr>
            <a:lvl2pPr marL="914400" marR="0" lvl="1"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2pPr>
            <a:lvl3pPr marL="1371600" marR="0" lvl="2"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3pPr>
            <a:lvl4pPr marL="1828800" marR="0" lvl="3"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4pPr>
            <a:lvl5pPr marL="2286000" marR="0" lvl="4"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Content with Caption">
  <p:cSld name="1_Content with Caption">
    <p:spTree>
      <p:nvGrpSpPr>
        <p:cNvPr id="1" name="Shape 62"/>
        <p:cNvGrpSpPr/>
        <p:nvPr/>
      </p:nvGrpSpPr>
      <p:grpSpPr>
        <a:xfrm>
          <a:off x="0" y="0"/>
          <a:ext cx="0" cy="0"/>
          <a:chOff x="0" y="0"/>
          <a:chExt cx="0" cy="0"/>
        </a:xfrm>
      </p:grpSpPr>
      <p:sp>
        <p:nvSpPr>
          <p:cNvPr id="63" name="Google Shape;63;p42"/>
          <p:cNvSpPr txBox="1">
            <a:spLocks noGrp="1"/>
          </p:cNvSpPr>
          <p:nvPr>
            <p:ph type="body" idx="1"/>
          </p:nvPr>
        </p:nvSpPr>
        <p:spPr>
          <a:xfrm>
            <a:off x="4696783" y="1172881"/>
            <a:ext cx="3892130" cy="2838512"/>
          </a:xfrm>
          <a:prstGeom prst="rect">
            <a:avLst/>
          </a:prstGeom>
          <a:noFill/>
          <a:ln>
            <a:noFill/>
          </a:ln>
        </p:spPr>
        <p:txBody>
          <a:bodyPr spcFirstLastPara="1" wrap="square" lIns="0" tIns="0" rIns="0" bIns="0" anchor="t" anchorCtr="0">
            <a:noAutofit/>
          </a:bodyPr>
          <a:lstStyle>
            <a:lvl1pPr marL="457200" marR="0" lvl="0" indent="-298450" algn="l" rtl="0">
              <a:lnSpc>
                <a:spcPct val="100000"/>
              </a:lnSpc>
              <a:spcBef>
                <a:spcPts val="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1pPr>
            <a:lvl2pPr marL="914400" marR="0" lvl="1" indent="-298450" algn="l" rtl="0">
              <a:lnSpc>
                <a:spcPct val="100000"/>
              </a:lnSpc>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2pPr>
            <a:lvl3pPr marL="1371600" marR="0" lvl="2" indent="-298450" algn="l" rtl="0">
              <a:lnSpc>
                <a:spcPct val="100000"/>
              </a:lnSpc>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3pPr>
            <a:lvl4pPr marL="1828800" marR="0" lvl="3" indent="-298450" algn="l" rtl="0">
              <a:lnSpc>
                <a:spcPct val="100000"/>
              </a:lnSpc>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4pPr>
            <a:lvl5pPr marL="2286000" marR="0" lvl="4" indent="-298450" algn="l" rtl="0">
              <a:lnSpc>
                <a:spcPct val="100000"/>
              </a:lnSpc>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64" name="Google Shape;64;p42"/>
          <p:cNvSpPr txBox="1">
            <a:spLocks noGrp="1"/>
          </p:cNvSpPr>
          <p:nvPr>
            <p:ph type="ctrTitle"/>
          </p:nvPr>
        </p:nvSpPr>
        <p:spPr>
          <a:xfrm>
            <a:off x="914820" y="777298"/>
            <a:ext cx="3408652" cy="117982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rgbClr val="094B8A"/>
              </a:buClr>
              <a:buSzPts val="3000"/>
              <a:buFont typeface="Roboto"/>
              <a:buNone/>
              <a:defRPr sz="3000" b="0" i="0" u="none" strike="noStrike" cap="none">
                <a:solidFill>
                  <a:srgbClr val="094B8A"/>
                </a:solidFill>
                <a:latin typeface="Roboto"/>
                <a:ea typeface="Roboto"/>
                <a:cs typeface="Roboto"/>
                <a:sym typeface="Roboto"/>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65" name="Google Shape;65;p42"/>
          <p:cNvSpPr txBox="1">
            <a:spLocks noGrp="1"/>
          </p:cNvSpPr>
          <p:nvPr>
            <p:ph type="subTitle" idx="2"/>
          </p:nvPr>
        </p:nvSpPr>
        <p:spPr>
          <a:xfrm>
            <a:off x="914820" y="1984472"/>
            <a:ext cx="3408652" cy="1367607"/>
          </a:xfrm>
          <a:prstGeom prst="rect">
            <a:avLst/>
          </a:prstGeom>
          <a:noFill/>
          <a:ln>
            <a:noFill/>
          </a:ln>
        </p:spPr>
        <p:txBody>
          <a:bodyPr spcFirstLastPara="1" wrap="square" lIns="0" tIns="0" rIns="0" bIns="0" anchor="t" anchorCtr="0">
            <a:noAutofit/>
          </a:bodyPr>
          <a:lstStyle>
            <a:lvl1pPr marR="0" lvl="0" algn="l" rtl="0">
              <a:lnSpc>
                <a:spcPct val="100000"/>
              </a:lnSpc>
              <a:spcBef>
                <a:spcPts val="200"/>
              </a:spcBef>
              <a:spcAft>
                <a:spcPts val="0"/>
              </a:spcAft>
              <a:buClr>
                <a:srgbClr val="888888"/>
              </a:buClr>
              <a:buSzPts val="1100"/>
              <a:buFont typeface="Arial"/>
              <a:buNone/>
              <a:defRPr sz="1100" b="0" i="0" u="none" strike="noStrike" cap="none">
                <a:solidFill>
                  <a:srgbClr val="888888"/>
                </a:solidFill>
                <a:latin typeface="Roboto"/>
                <a:ea typeface="Roboto"/>
                <a:cs typeface="Roboto"/>
                <a:sym typeface="Roboto"/>
              </a:defRPr>
            </a:lvl1pPr>
            <a:lvl2pPr marR="0" lvl="1"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2pPr>
            <a:lvl3pPr marR="0" lvl="2"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3pPr>
            <a:lvl4pPr marR="0" lvl="3"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4pPr>
            <a:lvl5pPr marR="0" lvl="4"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5pPr>
            <a:lvl6pPr marR="0" lvl="5"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6pPr>
            <a:lvl7pPr marR="0" lvl="6"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7pPr>
            <a:lvl8pPr marR="0" lvl="7"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8pPr>
            <a:lvl9pPr marR="0" lvl="8"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9pPr>
          </a:lstStyle>
          <a:p>
            <a:endParaRPr/>
          </a:p>
        </p:txBody>
      </p:sp>
      <p:sp>
        <p:nvSpPr>
          <p:cNvPr id="66" name="Google Shape;66;p42"/>
          <p:cNvSpPr txBox="1">
            <a:spLocks noGrp="1"/>
          </p:cNvSpPr>
          <p:nvPr>
            <p:ph type="body" idx="3"/>
          </p:nvPr>
        </p:nvSpPr>
        <p:spPr>
          <a:xfrm>
            <a:off x="4696785" y="777298"/>
            <a:ext cx="3547651" cy="383325"/>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rgbClr val="7F7F7F"/>
              </a:buClr>
              <a:buSzPts val="1100"/>
              <a:buFont typeface="Arial"/>
              <a:buNone/>
              <a:defRPr sz="1100" b="0" i="0" u="none" strike="noStrike" cap="none">
                <a:solidFill>
                  <a:srgbClr val="7F7F7F"/>
                </a:solidFill>
                <a:latin typeface="Roboto"/>
                <a:ea typeface="Roboto"/>
                <a:cs typeface="Roboto"/>
                <a:sym typeface="Roboto"/>
              </a:defRPr>
            </a:lvl1pPr>
            <a:lvl2pPr marL="914400" marR="0" lvl="1"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2pPr>
            <a:lvl3pPr marL="1371600" marR="0" lvl="2"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3pPr>
            <a:lvl4pPr marL="1828800" marR="0" lvl="3"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4pPr>
            <a:lvl5pPr marL="2286000" marR="0" lvl="4"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67"/>
        <p:cNvGrpSpPr/>
        <p:nvPr/>
      </p:nvGrpSpPr>
      <p:grpSpPr>
        <a:xfrm>
          <a:off x="0" y="0"/>
          <a:ext cx="0" cy="0"/>
          <a:chOff x="0" y="0"/>
          <a:chExt cx="0" cy="0"/>
        </a:xfrm>
      </p:grpSpPr>
      <p:sp>
        <p:nvSpPr>
          <p:cNvPr id="68" name="Google Shape;68;p43"/>
          <p:cNvSpPr>
            <a:spLocks noGrp="1"/>
          </p:cNvSpPr>
          <p:nvPr>
            <p:ph type="pic" idx="2"/>
          </p:nvPr>
        </p:nvSpPr>
        <p:spPr>
          <a:xfrm>
            <a:off x="4323472" y="818938"/>
            <a:ext cx="4363328" cy="3539461"/>
          </a:xfrm>
          <a:prstGeom prst="rect">
            <a:avLst/>
          </a:prstGeom>
          <a:noFill/>
          <a:ln>
            <a:noFill/>
          </a:ln>
        </p:spPr>
      </p:sp>
      <p:sp>
        <p:nvSpPr>
          <p:cNvPr id="69" name="Google Shape;69;p43"/>
          <p:cNvSpPr txBox="1">
            <a:spLocks noGrp="1"/>
          </p:cNvSpPr>
          <p:nvPr>
            <p:ph type="subTitle" idx="1"/>
          </p:nvPr>
        </p:nvSpPr>
        <p:spPr>
          <a:xfrm>
            <a:off x="914822" y="2317598"/>
            <a:ext cx="3137999" cy="333531"/>
          </a:xfrm>
          <a:prstGeom prst="rect">
            <a:avLst/>
          </a:prstGeom>
          <a:noFill/>
          <a:ln>
            <a:noFill/>
          </a:ln>
        </p:spPr>
        <p:txBody>
          <a:bodyPr spcFirstLastPara="1" wrap="square" lIns="0" tIns="0" rIns="0" bIns="0" anchor="t" anchorCtr="0">
            <a:noAutofit/>
          </a:bodyPr>
          <a:lstStyle>
            <a:lvl1pPr marR="0" lvl="0" algn="l" rtl="0">
              <a:lnSpc>
                <a:spcPct val="100000"/>
              </a:lnSpc>
              <a:spcBef>
                <a:spcPts val="200"/>
              </a:spcBef>
              <a:spcAft>
                <a:spcPts val="0"/>
              </a:spcAft>
              <a:buClr>
                <a:srgbClr val="888888"/>
              </a:buClr>
              <a:buSzPts val="1100"/>
              <a:buFont typeface="Arial"/>
              <a:buNone/>
              <a:defRPr sz="1100" b="1" i="0" u="none" strike="noStrike" cap="none">
                <a:solidFill>
                  <a:srgbClr val="888888"/>
                </a:solidFill>
                <a:latin typeface="Roboto"/>
                <a:ea typeface="Roboto"/>
                <a:cs typeface="Roboto"/>
                <a:sym typeface="Roboto"/>
              </a:defRPr>
            </a:lvl1pPr>
            <a:lvl2pPr marR="0" lvl="1"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2pPr>
            <a:lvl3pPr marR="0" lvl="2"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3pPr>
            <a:lvl4pPr marR="0" lvl="3"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4pPr>
            <a:lvl5pPr marR="0" lvl="4" algn="ctr" rtl="0">
              <a:lnSpc>
                <a:spcPct val="100000"/>
              </a:lnSpc>
              <a:spcBef>
                <a:spcPts val="400"/>
              </a:spcBef>
              <a:spcAft>
                <a:spcPts val="0"/>
              </a:spcAft>
              <a:buClr>
                <a:srgbClr val="888888"/>
              </a:buClr>
              <a:buSzPts val="2100"/>
              <a:buFont typeface="Arial"/>
              <a:buNone/>
              <a:defRPr sz="2100" b="0" i="0" u="none" strike="noStrike" cap="none">
                <a:solidFill>
                  <a:srgbClr val="888888"/>
                </a:solidFill>
                <a:latin typeface="Roboto"/>
                <a:ea typeface="Roboto"/>
                <a:cs typeface="Roboto"/>
                <a:sym typeface="Roboto"/>
              </a:defRPr>
            </a:lvl5pPr>
            <a:lvl6pPr marR="0" lvl="5"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6pPr>
            <a:lvl7pPr marR="0" lvl="6"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7pPr>
            <a:lvl8pPr marR="0" lvl="7"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8pPr>
            <a:lvl9pPr marR="0" lvl="8" algn="ctr" rtl="0">
              <a:lnSpc>
                <a:spcPct val="100000"/>
              </a:lnSpc>
              <a:spcBef>
                <a:spcPts val="300"/>
              </a:spcBef>
              <a:spcAft>
                <a:spcPts val="0"/>
              </a:spcAft>
              <a:buClr>
                <a:srgbClr val="888888"/>
              </a:buClr>
              <a:buSzPts val="1500"/>
              <a:buFont typeface="Arial"/>
              <a:buNone/>
              <a:defRPr sz="1500" b="0" i="0" u="none" strike="noStrike" cap="none">
                <a:solidFill>
                  <a:srgbClr val="888888"/>
                </a:solidFill>
                <a:latin typeface="Arial"/>
                <a:ea typeface="Arial"/>
                <a:cs typeface="Arial"/>
                <a:sym typeface="Arial"/>
              </a:defRPr>
            </a:lvl9pPr>
          </a:lstStyle>
          <a:p>
            <a:endParaRPr/>
          </a:p>
        </p:txBody>
      </p:sp>
      <p:sp>
        <p:nvSpPr>
          <p:cNvPr id="70" name="Google Shape;70;p43"/>
          <p:cNvSpPr txBox="1">
            <a:spLocks noGrp="1"/>
          </p:cNvSpPr>
          <p:nvPr>
            <p:ph type="body" idx="3"/>
          </p:nvPr>
        </p:nvSpPr>
        <p:spPr>
          <a:xfrm>
            <a:off x="909714" y="2728681"/>
            <a:ext cx="3143107" cy="1803222"/>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rgbClr val="7F7F7F"/>
              </a:buClr>
              <a:buSzPts val="1100"/>
              <a:buFont typeface="Arial"/>
              <a:buNone/>
              <a:defRPr sz="1100" b="0" i="0" u="none" strike="noStrike" cap="none">
                <a:solidFill>
                  <a:srgbClr val="7F7F7F"/>
                </a:solidFill>
                <a:latin typeface="Roboto"/>
                <a:ea typeface="Roboto"/>
                <a:cs typeface="Roboto"/>
                <a:sym typeface="Roboto"/>
              </a:defRPr>
            </a:lvl1pPr>
            <a:lvl2pPr marL="914400" marR="0" lvl="1"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2pPr>
            <a:lvl3pPr marL="1371600" marR="0" lvl="2"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3pPr>
            <a:lvl4pPr marL="1828800" marR="0" lvl="3"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4pPr>
            <a:lvl5pPr marL="2286000" marR="0" lvl="4"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71" name="Google Shape;71;p43"/>
          <p:cNvSpPr txBox="1">
            <a:spLocks noGrp="1"/>
          </p:cNvSpPr>
          <p:nvPr>
            <p:ph type="body" idx="4"/>
          </p:nvPr>
        </p:nvSpPr>
        <p:spPr>
          <a:xfrm>
            <a:off x="909714" y="1984473"/>
            <a:ext cx="3143107" cy="333125"/>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rgbClr val="7F7F7F"/>
              </a:buClr>
              <a:buSzPts val="1100"/>
              <a:buFont typeface="Arial"/>
              <a:buNone/>
              <a:defRPr sz="1100" b="0" i="0" u="none" strike="noStrike" cap="none">
                <a:solidFill>
                  <a:srgbClr val="7F7F7F"/>
                </a:solidFill>
                <a:latin typeface="Roboto"/>
                <a:ea typeface="Roboto"/>
                <a:cs typeface="Roboto"/>
                <a:sym typeface="Roboto"/>
              </a:defRPr>
            </a:lvl1pPr>
            <a:lvl2pPr marL="914400" marR="0" lvl="1"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2pPr>
            <a:lvl3pPr marL="1371600" marR="0" lvl="2"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3pPr>
            <a:lvl4pPr marL="1828800" marR="0" lvl="3"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4pPr>
            <a:lvl5pPr marL="2286000" marR="0" lvl="4"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72" name="Google Shape;72;p43"/>
          <p:cNvSpPr txBox="1">
            <a:spLocks noGrp="1"/>
          </p:cNvSpPr>
          <p:nvPr>
            <p:ph type="ctrTitle"/>
          </p:nvPr>
        </p:nvSpPr>
        <p:spPr>
          <a:xfrm>
            <a:off x="909713" y="777298"/>
            <a:ext cx="3143107" cy="117982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rgbClr val="094B8A"/>
              </a:buClr>
              <a:buSzPts val="3000"/>
              <a:buFont typeface="Roboto"/>
              <a:buNone/>
              <a:defRPr sz="3000" b="0" i="0" u="none" strike="noStrike" cap="none">
                <a:solidFill>
                  <a:srgbClr val="094B8A"/>
                </a:solidFill>
                <a:latin typeface="Roboto"/>
                <a:ea typeface="Roboto"/>
                <a:cs typeface="Roboto"/>
                <a:sym typeface="Roboto"/>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73"/>
        <p:cNvGrpSpPr/>
        <p:nvPr/>
      </p:nvGrpSpPr>
      <p:grpSpPr>
        <a:xfrm>
          <a:off x="0" y="0"/>
          <a:ext cx="0" cy="0"/>
          <a:chOff x="0" y="0"/>
          <a:chExt cx="0" cy="0"/>
        </a:xfrm>
      </p:grpSpPr>
      <p:sp>
        <p:nvSpPr>
          <p:cNvPr id="74" name="Google Shape;74;p44"/>
          <p:cNvSpPr txBox="1">
            <a:spLocks noGrp="1"/>
          </p:cNvSpPr>
          <p:nvPr>
            <p:ph type="title"/>
          </p:nvPr>
        </p:nvSpPr>
        <p:spPr>
          <a:xfrm>
            <a:off x="457202" y="130972"/>
            <a:ext cx="7425267" cy="332581"/>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FFFFFF"/>
              </a:buClr>
              <a:buSzPts val="1000"/>
              <a:buFont typeface="Open Sans"/>
              <a:buNone/>
              <a:defRPr sz="1000" b="1" i="0" u="none" strike="noStrike" cap="none">
                <a:solidFill>
                  <a:srgbClr val="FFFFFF"/>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5" name="Google Shape;75;p44"/>
          <p:cNvSpPr txBox="1">
            <a:spLocks noGrp="1"/>
          </p:cNvSpPr>
          <p:nvPr>
            <p:ph type="body" idx="1"/>
          </p:nvPr>
        </p:nvSpPr>
        <p:spPr>
          <a:xfrm>
            <a:off x="457202" y="1511301"/>
            <a:ext cx="8229601" cy="2978150"/>
          </a:xfrm>
          <a:prstGeom prst="rect">
            <a:avLst/>
          </a:prstGeom>
          <a:noFill/>
          <a:ln>
            <a:noFill/>
          </a:ln>
        </p:spPr>
        <p:txBody>
          <a:bodyPr spcFirstLastPara="1" wrap="square" lIns="68575" tIns="34275" rIns="68575" bIns="34275" anchor="t" anchorCtr="0">
            <a:noAutofit/>
          </a:bodyPr>
          <a:lstStyle>
            <a:lvl1pPr marL="457200" marR="0" lvl="0" indent="-31750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Roboto"/>
                <a:ea typeface="Roboto"/>
                <a:cs typeface="Roboto"/>
                <a:sym typeface="Roboto"/>
              </a:defRPr>
            </a:lvl1pPr>
            <a:lvl2pPr marL="914400" marR="0" lvl="1" indent="-298450" algn="l" rtl="0">
              <a:lnSpc>
                <a:spcPct val="100000"/>
              </a:lnSpc>
              <a:spcBef>
                <a:spcPts val="200"/>
              </a:spcBef>
              <a:spcAft>
                <a:spcPts val="0"/>
              </a:spcAft>
              <a:buClr>
                <a:schemeClr val="dk1"/>
              </a:buClr>
              <a:buSzPts val="1100"/>
              <a:buFont typeface="Arial"/>
              <a:buChar char="–"/>
              <a:defRPr sz="1100" b="0" i="0" u="none" strike="noStrike" cap="none">
                <a:solidFill>
                  <a:schemeClr val="dk1"/>
                </a:solidFill>
                <a:latin typeface="Roboto"/>
                <a:ea typeface="Roboto"/>
                <a:cs typeface="Roboto"/>
                <a:sym typeface="Roboto"/>
              </a:defRPr>
            </a:lvl2pPr>
            <a:lvl3pPr marL="1371600" marR="0" lvl="2" indent="-292100" algn="l" rtl="0">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Roboto"/>
                <a:ea typeface="Roboto"/>
                <a:cs typeface="Roboto"/>
                <a:sym typeface="Roboto"/>
              </a:defRPr>
            </a:lvl3pPr>
            <a:lvl4pPr marL="1828800" marR="0" lvl="3" indent="-285750" algn="l" rtl="0">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Roboto"/>
                <a:ea typeface="Roboto"/>
                <a:cs typeface="Roboto"/>
                <a:sym typeface="Roboto"/>
              </a:defRPr>
            </a:lvl4pPr>
            <a:lvl5pPr marL="2286000" marR="0" lvl="4" indent="-285750" algn="l" rtl="0">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Roboto"/>
                <a:ea typeface="Roboto"/>
                <a:cs typeface="Roboto"/>
                <a:sym typeface="Roboto"/>
              </a:defRPr>
            </a:lvl5pPr>
            <a:lvl6pPr marL="2743200" marR="0" lvl="5" indent="-285750" algn="l" rtl="0">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Arial"/>
                <a:ea typeface="Arial"/>
                <a:cs typeface="Arial"/>
                <a:sym typeface="Arial"/>
              </a:defRPr>
            </a:lvl6pPr>
            <a:lvl7pPr marL="3200400" marR="0" lvl="6" indent="-285750" algn="l" rtl="0">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Arial"/>
                <a:ea typeface="Arial"/>
                <a:cs typeface="Arial"/>
                <a:sym typeface="Arial"/>
              </a:defRPr>
            </a:lvl7pPr>
            <a:lvl8pPr marL="3657600" marR="0" lvl="7" indent="-285750" algn="l" rtl="0">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Arial"/>
                <a:ea typeface="Arial"/>
                <a:cs typeface="Arial"/>
                <a:sym typeface="Arial"/>
              </a:defRPr>
            </a:lvl8pPr>
            <a:lvl9pPr marL="4114800" marR="0" lvl="8" indent="-285750" algn="l" rtl="0">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Arial"/>
                <a:ea typeface="Arial"/>
                <a:cs typeface="Arial"/>
                <a:sym typeface="Arial"/>
              </a:defRPr>
            </a:lvl9pPr>
          </a:lstStyle>
          <a:p>
            <a:endParaRPr/>
          </a:p>
        </p:txBody>
      </p:sp>
      <p:sp>
        <p:nvSpPr>
          <p:cNvPr id="76" name="Google Shape;76;p44"/>
          <p:cNvSpPr txBox="1">
            <a:spLocks noGrp="1"/>
          </p:cNvSpPr>
          <p:nvPr>
            <p:ph type="body" idx="2"/>
          </p:nvPr>
        </p:nvSpPr>
        <p:spPr>
          <a:xfrm>
            <a:off x="457201" y="963621"/>
            <a:ext cx="8229600" cy="479822"/>
          </a:xfrm>
          <a:prstGeom prst="rect">
            <a:avLst/>
          </a:prstGeom>
          <a:noFill/>
          <a:ln>
            <a:noFill/>
          </a:ln>
        </p:spPr>
        <p:txBody>
          <a:bodyPr spcFirstLastPara="1" wrap="square" lIns="68575" tIns="34275" rIns="68575" bIns="34275" anchor="b" anchorCtr="0">
            <a:noAutofit/>
          </a:bodyPr>
          <a:lstStyle>
            <a:lvl1pPr marL="457200" marR="0" lvl="0" indent="-228600" algn="l" rtl="0">
              <a:lnSpc>
                <a:spcPct val="100000"/>
              </a:lnSpc>
              <a:spcBef>
                <a:spcPts val="400"/>
              </a:spcBef>
              <a:spcAft>
                <a:spcPts val="0"/>
              </a:spcAft>
              <a:buClr>
                <a:schemeClr val="dk1"/>
              </a:buClr>
              <a:buSzPts val="1800"/>
              <a:buFont typeface="Arial"/>
              <a:buNone/>
              <a:defRPr sz="1800" b="1" i="0" u="none" strike="noStrike" cap="none">
                <a:solidFill>
                  <a:schemeClr val="dk1"/>
                </a:solidFill>
                <a:latin typeface="Roboto"/>
                <a:ea typeface="Roboto"/>
                <a:cs typeface="Roboto"/>
                <a:sym typeface="Roboto"/>
              </a:defRPr>
            </a:lvl1pPr>
            <a:lvl2pPr marL="914400" marR="0" lvl="1" indent="-228600" algn="l" rtl="0">
              <a:lnSpc>
                <a:spcPct val="100000"/>
              </a:lnSpc>
              <a:spcBef>
                <a:spcPts val="200"/>
              </a:spcBef>
              <a:spcAft>
                <a:spcPts val="0"/>
              </a:spcAft>
              <a:buClr>
                <a:schemeClr val="dk1"/>
              </a:buClr>
              <a:buSzPts val="1100"/>
              <a:buFont typeface="Arial"/>
              <a:buNone/>
              <a:defRPr sz="1100" b="1" i="0" u="none" strike="noStrike" cap="none">
                <a:solidFill>
                  <a:schemeClr val="dk1"/>
                </a:solidFill>
                <a:latin typeface="Roboto"/>
                <a:ea typeface="Roboto"/>
                <a:cs typeface="Roboto"/>
                <a:sym typeface="Roboto"/>
              </a:defRPr>
            </a:lvl2pPr>
            <a:lvl3pPr marL="1371600" marR="0" lvl="2" indent="-228600" algn="l" rtl="0">
              <a:lnSpc>
                <a:spcPct val="100000"/>
              </a:lnSpc>
              <a:spcBef>
                <a:spcPts val="200"/>
              </a:spcBef>
              <a:spcAft>
                <a:spcPts val="0"/>
              </a:spcAft>
              <a:buClr>
                <a:schemeClr val="dk1"/>
              </a:buClr>
              <a:buSzPts val="1000"/>
              <a:buFont typeface="Arial"/>
              <a:buNone/>
              <a:defRPr sz="1000" b="1" i="0" u="none" strike="noStrike" cap="none">
                <a:solidFill>
                  <a:schemeClr val="dk1"/>
                </a:solidFill>
                <a:latin typeface="Roboto"/>
                <a:ea typeface="Roboto"/>
                <a:cs typeface="Roboto"/>
                <a:sym typeface="Roboto"/>
              </a:defRPr>
            </a:lvl3pPr>
            <a:lvl4pPr marL="1828800" marR="0" lvl="3"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Roboto"/>
                <a:ea typeface="Roboto"/>
                <a:cs typeface="Roboto"/>
                <a:sym typeface="Roboto"/>
              </a:defRPr>
            </a:lvl4pPr>
            <a:lvl5pPr marL="2286000" marR="0" lvl="4"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Roboto"/>
                <a:ea typeface="Roboto"/>
                <a:cs typeface="Roboto"/>
                <a:sym typeface="Roboto"/>
              </a:defRPr>
            </a:lvl5pPr>
            <a:lvl6pPr marL="2743200" marR="0" lvl="5"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6pPr>
            <a:lvl7pPr marL="3200400" marR="0" lvl="6"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7pPr>
            <a:lvl8pPr marL="3657600" marR="0" lvl="7"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8pPr>
            <a:lvl9pPr marL="4114800" marR="0" lvl="8"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9pPr>
          </a:lstStyle>
          <a:p>
            <a:endParaRPr/>
          </a:p>
        </p:txBody>
      </p:sp>
      <p:sp>
        <p:nvSpPr>
          <p:cNvPr id="77" name="Google Shape;77;p44"/>
          <p:cNvSpPr txBox="1">
            <a:spLocks noGrp="1"/>
          </p:cNvSpPr>
          <p:nvPr>
            <p:ph type="body" idx="3"/>
          </p:nvPr>
        </p:nvSpPr>
        <p:spPr>
          <a:xfrm>
            <a:off x="4030133" y="4801792"/>
            <a:ext cx="4040188" cy="341709"/>
          </a:xfrm>
          <a:prstGeom prst="rect">
            <a:avLst/>
          </a:prstGeom>
          <a:noFill/>
          <a:ln>
            <a:noFill/>
          </a:ln>
        </p:spPr>
        <p:txBody>
          <a:bodyPr spcFirstLastPara="1" wrap="square" lIns="68575" tIns="34275" rIns="68575" bIns="34275" anchor="ctr" anchorCtr="0">
            <a:noAutofit/>
          </a:bodyPr>
          <a:lstStyle>
            <a:lvl1pPr marL="457200" marR="0" lvl="0" indent="-228600" algn="r" rtl="0">
              <a:lnSpc>
                <a:spcPct val="100000"/>
              </a:lnSpc>
              <a:spcBef>
                <a:spcPts val="100"/>
              </a:spcBef>
              <a:spcAft>
                <a:spcPts val="0"/>
              </a:spcAft>
              <a:buClr>
                <a:srgbClr val="FFFFFF"/>
              </a:buClr>
              <a:buSzPts val="700"/>
              <a:buFont typeface="Arial"/>
              <a:buNone/>
              <a:defRPr sz="700" b="1" i="0" u="none" strike="noStrike" cap="none">
                <a:solidFill>
                  <a:srgbClr val="FFFFFF"/>
                </a:solidFill>
                <a:latin typeface="Roboto"/>
                <a:ea typeface="Roboto"/>
                <a:cs typeface="Roboto"/>
                <a:sym typeface="Roboto"/>
              </a:defRPr>
            </a:lvl1pPr>
            <a:lvl2pPr marL="914400" marR="0" lvl="1" indent="-228600" algn="l" rtl="0">
              <a:lnSpc>
                <a:spcPct val="100000"/>
              </a:lnSpc>
              <a:spcBef>
                <a:spcPts val="200"/>
              </a:spcBef>
              <a:spcAft>
                <a:spcPts val="0"/>
              </a:spcAft>
              <a:buClr>
                <a:schemeClr val="dk1"/>
              </a:buClr>
              <a:buSzPts val="1100"/>
              <a:buFont typeface="Arial"/>
              <a:buNone/>
              <a:defRPr sz="1100" b="1" i="0" u="none" strike="noStrike" cap="none">
                <a:solidFill>
                  <a:schemeClr val="dk1"/>
                </a:solidFill>
                <a:latin typeface="Roboto"/>
                <a:ea typeface="Roboto"/>
                <a:cs typeface="Roboto"/>
                <a:sym typeface="Roboto"/>
              </a:defRPr>
            </a:lvl2pPr>
            <a:lvl3pPr marL="1371600" marR="0" lvl="2" indent="-228600" algn="l" rtl="0">
              <a:lnSpc>
                <a:spcPct val="100000"/>
              </a:lnSpc>
              <a:spcBef>
                <a:spcPts val="200"/>
              </a:spcBef>
              <a:spcAft>
                <a:spcPts val="0"/>
              </a:spcAft>
              <a:buClr>
                <a:schemeClr val="dk1"/>
              </a:buClr>
              <a:buSzPts val="1000"/>
              <a:buFont typeface="Arial"/>
              <a:buNone/>
              <a:defRPr sz="1000" b="1" i="0" u="none" strike="noStrike" cap="none">
                <a:solidFill>
                  <a:schemeClr val="dk1"/>
                </a:solidFill>
                <a:latin typeface="Roboto"/>
                <a:ea typeface="Roboto"/>
                <a:cs typeface="Roboto"/>
                <a:sym typeface="Roboto"/>
              </a:defRPr>
            </a:lvl3pPr>
            <a:lvl4pPr marL="1828800" marR="0" lvl="3"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Roboto"/>
                <a:ea typeface="Roboto"/>
                <a:cs typeface="Roboto"/>
                <a:sym typeface="Roboto"/>
              </a:defRPr>
            </a:lvl4pPr>
            <a:lvl5pPr marL="2286000" marR="0" lvl="4"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Roboto"/>
                <a:ea typeface="Roboto"/>
                <a:cs typeface="Roboto"/>
                <a:sym typeface="Roboto"/>
              </a:defRPr>
            </a:lvl5pPr>
            <a:lvl6pPr marL="2743200" marR="0" lvl="5"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6pPr>
            <a:lvl7pPr marL="3200400" marR="0" lvl="6"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7pPr>
            <a:lvl8pPr marL="3657600" marR="0" lvl="7"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8pPr>
            <a:lvl9pPr marL="4114800" marR="0" lvl="8"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9pPr>
          </a:lstStyle>
          <a:p>
            <a:endParaRPr/>
          </a:p>
        </p:txBody>
      </p:sp>
      <p:sp>
        <p:nvSpPr>
          <p:cNvPr id="78" name="Google Shape;78;p44"/>
          <p:cNvSpPr txBox="1">
            <a:spLocks noGrp="1"/>
          </p:cNvSpPr>
          <p:nvPr>
            <p:ph type="sldNum" idx="12"/>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79"/>
        <p:cNvGrpSpPr/>
        <p:nvPr/>
      </p:nvGrpSpPr>
      <p:grpSpPr>
        <a:xfrm>
          <a:off x="0" y="0"/>
          <a:ext cx="0" cy="0"/>
          <a:chOff x="0" y="0"/>
          <a:chExt cx="0" cy="0"/>
        </a:xfrm>
      </p:grpSpPr>
      <p:sp>
        <p:nvSpPr>
          <p:cNvPr id="80" name="Google Shape;80;p45"/>
          <p:cNvSpPr txBox="1">
            <a:spLocks noGrp="1"/>
          </p:cNvSpPr>
          <p:nvPr>
            <p:ph type="title"/>
          </p:nvPr>
        </p:nvSpPr>
        <p:spPr>
          <a:xfrm>
            <a:off x="457202" y="130972"/>
            <a:ext cx="7425267" cy="332581"/>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FFFFFF"/>
              </a:buClr>
              <a:buSzPts val="1000"/>
              <a:buFont typeface="Open Sans"/>
              <a:buNone/>
              <a:defRPr sz="1000" b="1" i="0" u="none" strike="noStrike" cap="none">
                <a:solidFill>
                  <a:srgbClr val="FFFFFF"/>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81" name="Google Shape;81;p45"/>
          <p:cNvSpPr txBox="1">
            <a:spLocks noGrp="1"/>
          </p:cNvSpPr>
          <p:nvPr>
            <p:ph type="body" idx="1"/>
          </p:nvPr>
        </p:nvSpPr>
        <p:spPr>
          <a:xfrm>
            <a:off x="457202" y="1511301"/>
            <a:ext cx="8229601" cy="2978150"/>
          </a:xfrm>
          <a:prstGeom prst="rect">
            <a:avLst/>
          </a:prstGeom>
          <a:noFill/>
          <a:ln>
            <a:noFill/>
          </a:ln>
        </p:spPr>
        <p:txBody>
          <a:bodyPr spcFirstLastPara="1" wrap="square" lIns="68575" tIns="34275" rIns="68575" bIns="34275" anchor="t" anchorCtr="0">
            <a:noAutofit/>
          </a:bodyPr>
          <a:lstStyle>
            <a:lvl1pPr marL="457200" marR="0" lvl="0" indent="-31750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Roboto"/>
                <a:ea typeface="Roboto"/>
                <a:cs typeface="Roboto"/>
                <a:sym typeface="Roboto"/>
              </a:defRPr>
            </a:lvl1pPr>
            <a:lvl2pPr marL="914400" marR="0" lvl="1" indent="-298450" algn="l" rtl="0">
              <a:lnSpc>
                <a:spcPct val="100000"/>
              </a:lnSpc>
              <a:spcBef>
                <a:spcPts val="200"/>
              </a:spcBef>
              <a:spcAft>
                <a:spcPts val="0"/>
              </a:spcAft>
              <a:buClr>
                <a:schemeClr val="dk1"/>
              </a:buClr>
              <a:buSzPts val="1100"/>
              <a:buFont typeface="Arial"/>
              <a:buChar char="–"/>
              <a:defRPr sz="1100" b="0" i="0" u="none" strike="noStrike" cap="none">
                <a:solidFill>
                  <a:schemeClr val="dk1"/>
                </a:solidFill>
                <a:latin typeface="Roboto"/>
                <a:ea typeface="Roboto"/>
                <a:cs typeface="Roboto"/>
                <a:sym typeface="Roboto"/>
              </a:defRPr>
            </a:lvl2pPr>
            <a:lvl3pPr marL="1371600" marR="0" lvl="2" indent="-292100" algn="l" rtl="0">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Roboto"/>
                <a:ea typeface="Roboto"/>
                <a:cs typeface="Roboto"/>
                <a:sym typeface="Roboto"/>
              </a:defRPr>
            </a:lvl3pPr>
            <a:lvl4pPr marL="1828800" marR="0" lvl="3" indent="-285750" algn="l" rtl="0">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Roboto"/>
                <a:ea typeface="Roboto"/>
                <a:cs typeface="Roboto"/>
                <a:sym typeface="Roboto"/>
              </a:defRPr>
            </a:lvl4pPr>
            <a:lvl5pPr marL="2286000" marR="0" lvl="4" indent="-285750" algn="l" rtl="0">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Roboto"/>
                <a:ea typeface="Roboto"/>
                <a:cs typeface="Roboto"/>
                <a:sym typeface="Roboto"/>
              </a:defRPr>
            </a:lvl5pPr>
            <a:lvl6pPr marL="2743200" marR="0" lvl="5" indent="-285750" algn="l" rtl="0">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Arial"/>
                <a:ea typeface="Arial"/>
                <a:cs typeface="Arial"/>
                <a:sym typeface="Arial"/>
              </a:defRPr>
            </a:lvl6pPr>
            <a:lvl7pPr marL="3200400" marR="0" lvl="6" indent="-285750" algn="l" rtl="0">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Arial"/>
                <a:ea typeface="Arial"/>
                <a:cs typeface="Arial"/>
                <a:sym typeface="Arial"/>
              </a:defRPr>
            </a:lvl7pPr>
            <a:lvl8pPr marL="3657600" marR="0" lvl="7" indent="-285750" algn="l" rtl="0">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Arial"/>
                <a:ea typeface="Arial"/>
                <a:cs typeface="Arial"/>
                <a:sym typeface="Arial"/>
              </a:defRPr>
            </a:lvl8pPr>
            <a:lvl9pPr marL="4114800" marR="0" lvl="8" indent="-285750" algn="l" rtl="0">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Arial"/>
                <a:ea typeface="Arial"/>
                <a:cs typeface="Arial"/>
                <a:sym typeface="Arial"/>
              </a:defRPr>
            </a:lvl9pPr>
          </a:lstStyle>
          <a:p>
            <a:endParaRPr/>
          </a:p>
        </p:txBody>
      </p:sp>
      <p:sp>
        <p:nvSpPr>
          <p:cNvPr id="82" name="Google Shape;82;p45"/>
          <p:cNvSpPr txBox="1">
            <a:spLocks noGrp="1"/>
          </p:cNvSpPr>
          <p:nvPr>
            <p:ph type="body" idx="2"/>
          </p:nvPr>
        </p:nvSpPr>
        <p:spPr>
          <a:xfrm>
            <a:off x="457201" y="963621"/>
            <a:ext cx="8229600" cy="479822"/>
          </a:xfrm>
          <a:prstGeom prst="rect">
            <a:avLst/>
          </a:prstGeom>
          <a:noFill/>
          <a:ln>
            <a:noFill/>
          </a:ln>
        </p:spPr>
        <p:txBody>
          <a:bodyPr spcFirstLastPara="1" wrap="square" lIns="68575" tIns="34275" rIns="68575" bIns="34275" anchor="b" anchorCtr="0">
            <a:noAutofit/>
          </a:bodyPr>
          <a:lstStyle>
            <a:lvl1pPr marL="457200" marR="0" lvl="0" indent="-228600" algn="l" rtl="0">
              <a:lnSpc>
                <a:spcPct val="100000"/>
              </a:lnSpc>
              <a:spcBef>
                <a:spcPts val="400"/>
              </a:spcBef>
              <a:spcAft>
                <a:spcPts val="0"/>
              </a:spcAft>
              <a:buClr>
                <a:schemeClr val="dk1"/>
              </a:buClr>
              <a:buSzPts val="1800"/>
              <a:buFont typeface="Arial"/>
              <a:buNone/>
              <a:defRPr sz="1800" b="1" i="0" u="none" strike="noStrike" cap="none">
                <a:solidFill>
                  <a:schemeClr val="dk1"/>
                </a:solidFill>
                <a:latin typeface="Roboto"/>
                <a:ea typeface="Roboto"/>
                <a:cs typeface="Roboto"/>
                <a:sym typeface="Roboto"/>
              </a:defRPr>
            </a:lvl1pPr>
            <a:lvl2pPr marL="914400" marR="0" lvl="1" indent="-228600" algn="l" rtl="0">
              <a:lnSpc>
                <a:spcPct val="100000"/>
              </a:lnSpc>
              <a:spcBef>
                <a:spcPts val="200"/>
              </a:spcBef>
              <a:spcAft>
                <a:spcPts val="0"/>
              </a:spcAft>
              <a:buClr>
                <a:schemeClr val="dk1"/>
              </a:buClr>
              <a:buSzPts val="1100"/>
              <a:buFont typeface="Arial"/>
              <a:buNone/>
              <a:defRPr sz="1100" b="1" i="0" u="none" strike="noStrike" cap="none">
                <a:solidFill>
                  <a:schemeClr val="dk1"/>
                </a:solidFill>
                <a:latin typeface="Roboto"/>
                <a:ea typeface="Roboto"/>
                <a:cs typeface="Roboto"/>
                <a:sym typeface="Roboto"/>
              </a:defRPr>
            </a:lvl2pPr>
            <a:lvl3pPr marL="1371600" marR="0" lvl="2" indent="-228600" algn="l" rtl="0">
              <a:lnSpc>
                <a:spcPct val="100000"/>
              </a:lnSpc>
              <a:spcBef>
                <a:spcPts val="200"/>
              </a:spcBef>
              <a:spcAft>
                <a:spcPts val="0"/>
              </a:spcAft>
              <a:buClr>
                <a:schemeClr val="dk1"/>
              </a:buClr>
              <a:buSzPts val="1000"/>
              <a:buFont typeface="Arial"/>
              <a:buNone/>
              <a:defRPr sz="1000" b="1" i="0" u="none" strike="noStrike" cap="none">
                <a:solidFill>
                  <a:schemeClr val="dk1"/>
                </a:solidFill>
                <a:latin typeface="Roboto"/>
                <a:ea typeface="Roboto"/>
                <a:cs typeface="Roboto"/>
                <a:sym typeface="Roboto"/>
              </a:defRPr>
            </a:lvl3pPr>
            <a:lvl4pPr marL="1828800" marR="0" lvl="3"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Roboto"/>
                <a:ea typeface="Roboto"/>
                <a:cs typeface="Roboto"/>
                <a:sym typeface="Roboto"/>
              </a:defRPr>
            </a:lvl4pPr>
            <a:lvl5pPr marL="2286000" marR="0" lvl="4"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Roboto"/>
                <a:ea typeface="Roboto"/>
                <a:cs typeface="Roboto"/>
                <a:sym typeface="Roboto"/>
              </a:defRPr>
            </a:lvl5pPr>
            <a:lvl6pPr marL="2743200" marR="0" lvl="5"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6pPr>
            <a:lvl7pPr marL="3200400" marR="0" lvl="6"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7pPr>
            <a:lvl8pPr marL="3657600" marR="0" lvl="7"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8pPr>
            <a:lvl9pPr marL="4114800" marR="0" lvl="8"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9pPr>
          </a:lstStyle>
          <a:p>
            <a:endParaRPr/>
          </a:p>
        </p:txBody>
      </p:sp>
      <p:sp>
        <p:nvSpPr>
          <p:cNvPr id="83" name="Google Shape;83;p45"/>
          <p:cNvSpPr txBox="1">
            <a:spLocks noGrp="1"/>
          </p:cNvSpPr>
          <p:nvPr>
            <p:ph type="body" idx="3"/>
          </p:nvPr>
        </p:nvSpPr>
        <p:spPr>
          <a:xfrm>
            <a:off x="4030133" y="4801792"/>
            <a:ext cx="4040188" cy="341709"/>
          </a:xfrm>
          <a:prstGeom prst="rect">
            <a:avLst/>
          </a:prstGeom>
          <a:noFill/>
          <a:ln>
            <a:noFill/>
          </a:ln>
        </p:spPr>
        <p:txBody>
          <a:bodyPr spcFirstLastPara="1" wrap="square" lIns="68575" tIns="34275" rIns="68575" bIns="34275" anchor="ctr" anchorCtr="0">
            <a:noAutofit/>
          </a:bodyPr>
          <a:lstStyle>
            <a:lvl1pPr marL="457200" marR="0" lvl="0" indent="-228600" algn="r" rtl="0">
              <a:lnSpc>
                <a:spcPct val="100000"/>
              </a:lnSpc>
              <a:spcBef>
                <a:spcPts val="100"/>
              </a:spcBef>
              <a:spcAft>
                <a:spcPts val="0"/>
              </a:spcAft>
              <a:buClr>
                <a:srgbClr val="FFFFFF"/>
              </a:buClr>
              <a:buSzPts val="700"/>
              <a:buFont typeface="Arial"/>
              <a:buNone/>
              <a:defRPr sz="700" b="1" i="0" u="none" strike="noStrike" cap="none">
                <a:solidFill>
                  <a:srgbClr val="FFFFFF"/>
                </a:solidFill>
                <a:latin typeface="Roboto"/>
                <a:ea typeface="Roboto"/>
                <a:cs typeface="Roboto"/>
                <a:sym typeface="Roboto"/>
              </a:defRPr>
            </a:lvl1pPr>
            <a:lvl2pPr marL="914400" marR="0" lvl="1" indent="-228600" algn="l" rtl="0">
              <a:lnSpc>
                <a:spcPct val="100000"/>
              </a:lnSpc>
              <a:spcBef>
                <a:spcPts val="200"/>
              </a:spcBef>
              <a:spcAft>
                <a:spcPts val="0"/>
              </a:spcAft>
              <a:buClr>
                <a:schemeClr val="dk1"/>
              </a:buClr>
              <a:buSzPts val="1100"/>
              <a:buFont typeface="Arial"/>
              <a:buNone/>
              <a:defRPr sz="1100" b="1" i="0" u="none" strike="noStrike" cap="none">
                <a:solidFill>
                  <a:schemeClr val="dk1"/>
                </a:solidFill>
                <a:latin typeface="Roboto"/>
                <a:ea typeface="Roboto"/>
                <a:cs typeface="Roboto"/>
                <a:sym typeface="Roboto"/>
              </a:defRPr>
            </a:lvl2pPr>
            <a:lvl3pPr marL="1371600" marR="0" lvl="2" indent="-228600" algn="l" rtl="0">
              <a:lnSpc>
                <a:spcPct val="100000"/>
              </a:lnSpc>
              <a:spcBef>
                <a:spcPts val="200"/>
              </a:spcBef>
              <a:spcAft>
                <a:spcPts val="0"/>
              </a:spcAft>
              <a:buClr>
                <a:schemeClr val="dk1"/>
              </a:buClr>
              <a:buSzPts val="1000"/>
              <a:buFont typeface="Arial"/>
              <a:buNone/>
              <a:defRPr sz="1000" b="1" i="0" u="none" strike="noStrike" cap="none">
                <a:solidFill>
                  <a:schemeClr val="dk1"/>
                </a:solidFill>
                <a:latin typeface="Roboto"/>
                <a:ea typeface="Roboto"/>
                <a:cs typeface="Roboto"/>
                <a:sym typeface="Roboto"/>
              </a:defRPr>
            </a:lvl3pPr>
            <a:lvl4pPr marL="1828800" marR="0" lvl="3"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Roboto"/>
                <a:ea typeface="Roboto"/>
                <a:cs typeface="Roboto"/>
                <a:sym typeface="Roboto"/>
              </a:defRPr>
            </a:lvl4pPr>
            <a:lvl5pPr marL="2286000" marR="0" lvl="4"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Roboto"/>
                <a:ea typeface="Roboto"/>
                <a:cs typeface="Roboto"/>
                <a:sym typeface="Roboto"/>
              </a:defRPr>
            </a:lvl5pPr>
            <a:lvl6pPr marL="2743200" marR="0" lvl="5"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6pPr>
            <a:lvl7pPr marL="3200400" marR="0" lvl="6"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7pPr>
            <a:lvl8pPr marL="3657600" marR="0" lvl="7"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8pPr>
            <a:lvl9pPr marL="4114800" marR="0" lvl="8"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9pPr>
          </a:lstStyle>
          <a:p>
            <a:endParaRPr/>
          </a:p>
        </p:txBody>
      </p:sp>
      <p:sp>
        <p:nvSpPr>
          <p:cNvPr id="84" name="Google Shape;84;p45"/>
          <p:cNvSpPr txBox="1">
            <a:spLocks noGrp="1"/>
          </p:cNvSpPr>
          <p:nvPr>
            <p:ph type="sldNum" idx="12"/>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85"/>
        <p:cNvGrpSpPr/>
        <p:nvPr/>
      </p:nvGrpSpPr>
      <p:grpSpPr>
        <a:xfrm>
          <a:off x="0" y="0"/>
          <a:ext cx="0" cy="0"/>
          <a:chOff x="0" y="0"/>
          <a:chExt cx="0" cy="0"/>
        </a:xfrm>
      </p:grpSpPr>
      <p:sp>
        <p:nvSpPr>
          <p:cNvPr id="86" name="Google Shape;86;p46"/>
          <p:cNvSpPr txBox="1">
            <a:spLocks noGrp="1"/>
          </p:cNvSpPr>
          <p:nvPr>
            <p:ph type="title"/>
          </p:nvPr>
        </p:nvSpPr>
        <p:spPr>
          <a:xfrm>
            <a:off x="457202" y="130972"/>
            <a:ext cx="7425267" cy="332581"/>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FFFFFF"/>
              </a:buClr>
              <a:buSzPts val="1000"/>
              <a:buFont typeface="Open Sans"/>
              <a:buNone/>
              <a:defRPr sz="1000" b="1" i="0" u="none" strike="noStrike" cap="none">
                <a:solidFill>
                  <a:srgbClr val="FFFFFF"/>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87" name="Google Shape;87;p46"/>
          <p:cNvSpPr txBox="1">
            <a:spLocks noGrp="1"/>
          </p:cNvSpPr>
          <p:nvPr>
            <p:ph type="body" idx="1"/>
          </p:nvPr>
        </p:nvSpPr>
        <p:spPr>
          <a:xfrm>
            <a:off x="457202" y="1511301"/>
            <a:ext cx="8229601" cy="2978150"/>
          </a:xfrm>
          <a:prstGeom prst="rect">
            <a:avLst/>
          </a:prstGeom>
          <a:noFill/>
          <a:ln>
            <a:noFill/>
          </a:ln>
        </p:spPr>
        <p:txBody>
          <a:bodyPr spcFirstLastPara="1" wrap="square" lIns="68575" tIns="34275" rIns="68575" bIns="34275" anchor="t" anchorCtr="0">
            <a:noAutofit/>
          </a:bodyPr>
          <a:lstStyle>
            <a:lvl1pPr marL="457200" marR="0" lvl="0" indent="-31750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Roboto"/>
                <a:ea typeface="Roboto"/>
                <a:cs typeface="Roboto"/>
                <a:sym typeface="Roboto"/>
              </a:defRPr>
            </a:lvl1pPr>
            <a:lvl2pPr marL="914400" marR="0" lvl="1" indent="-298450" algn="l" rtl="0">
              <a:lnSpc>
                <a:spcPct val="100000"/>
              </a:lnSpc>
              <a:spcBef>
                <a:spcPts val="200"/>
              </a:spcBef>
              <a:spcAft>
                <a:spcPts val="0"/>
              </a:spcAft>
              <a:buClr>
                <a:schemeClr val="dk1"/>
              </a:buClr>
              <a:buSzPts val="1100"/>
              <a:buFont typeface="Arial"/>
              <a:buChar char="–"/>
              <a:defRPr sz="1100" b="0" i="0" u="none" strike="noStrike" cap="none">
                <a:solidFill>
                  <a:schemeClr val="dk1"/>
                </a:solidFill>
                <a:latin typeface="Roboto"/>
                <a:ea typeface="Roboto"/>
                <a:cs typeface="Roboto"/>
                <a:sym typeface="Roboto"/>
              </a:defRPr>
            </a:lvl2pPr>
            <a:lvl3pPr marL="1371600" marR="0" lvl="2" indent="-292100" algn="l" rtl="0">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Roboto"/>
                <a:ea typeface="Roboto"/>
                <a:cs typeface="Roboto"/>
                <a:sym typeface="Roboto"/>
              </a:defRPr>
            </a:lvl3pPr>
            <a:lvl4pPr marL="1828800" marR="0" lvl="3" indent="-285750" algn="l" rtl="0">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Roboto"/>
                <a:ea typeface="Roboto"/>
                <a:cs typeface="Roboto"/>
                <a:sym typeface="Roboto"/>
              </a:defRPr>
            </a:lvl4pPr>
            <a:lvl5pPr marL="2286000" marR="0" lvl="4" indent="-285750" algn="l" rtl="0">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Roboto"/>
                <a:ea typeface="Roboto"/>
                <a:cs typeface="Roboto"/>
                <a:sym typeface="Roboto"/>
              </a:defRPr>
            </a:lvl5pPr>
            <a:lvl6pPr marL="2743200" marR="0" lvl="5" indent="-285750" algn="l" rtl="0">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Arial"/>
                <a:ea typeface="Arial"/>
                <a:cs typeface="Arial"/>
                <a:sym typeface="Arial"/>
              </a:defRPr>
            </a:lvl6pPr>
            <a:lvl7pPr marL="3200400" marR="0" lvl="6" indent="-285750" algn="l" rtl="0">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Arial"/>
                <a:ea typeface="Arial"/>
                <a:cs typeface="Arial"/>
                <a:sym typeface="Arial"/>
              </a:defRPr>
            </a:lvl7pPr>
            <a:lvl8pPr marL="3657600" marR="0" lvl="7" indent="-285750" algn="l" rtl="0">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Arial"/>
                <a:ea typeface="Arial"/>
                <a:cs typeface="Arial"/>
                <a:sym typeface="Arial"/>
              </a:defRPr>
            </a:lvl8pPr>
            <a:lvl9pPr marL="4114800" marR="0" lvl="8" indent="-285750" algn="l" rtl="0">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Arial"/>
                <a:ea typeface="Arial"/>
                <a:cs typeface="Arial"/>
                <a:sym typeface="Arial"/>
              </a:defRPr>
            </a:lvl9pPr>
          </a:lstStyle>
          <a:p>
            <a:endParaRPr/>
          </a:p>
        </p:txBody>
      </p:sp>
      <p:sp>
        <p:nvSpPr>
          <p:cNvPr id="88" name="Google Shape;88;p46"/>
          <p:cNvSpPr txBox="1">
            <a:spLocks noGrp="1"/>
          </p:cNvSpPr>
          <p:nvPr>
            <p:ph type="body" idx="2"/>
          </p:nvPr>
        </p:nvSpPr>
        <p:spPr>
          <a:xfrm>
            <a:off x="457201" y="963621"/>
            <a:ext cx="8229600" cy="479822"/>
          </a:xfrm>
          <a:prstGeom prst="rect">
            <a:avLst/>
          </a:prstGeom>
          <a:noFill/>
          <a:ln>
            <a:noFill/>
          </a:ln>
        </p:spPr>
        <p:txBody>
          <a:bodyPr spcFirstLastPara="1" wrap="square" lIns="68575" tIns="34275" rIns="68575" bIns="34275" anchor="b" anchorCtr="0">
            <a:noAutofit/>
          </a:bodyPr>
          <a:lstStyle>
            <a:lvl1pPr marL="457200" marR="0" lvl="0" indent="-228600" algn="l" rtl="0">
              <a:lnSpc>
                <a:spcPct val="100000"/>
              </a:lnSpc>
              <a:spcBef>
                <a:spcPts val="400"/>
              </a:spcBef>
              <a:spcAft>
                <a:spcPts val="0"/>
              </a:spcAft>
              <a:buClr>
                <a:schemeClr val="dk1"/>
              </a:buClr>
              <a:buSzPts val="1800"/>
              <a:buFont typeface="Arial"/>
              <a:buNone/>
              <a:defRPr sz="1800" b="1" i="0" u="none" strike="noStrike" cap="none">
                <a:solidFill>
                  <a:schemeClr val="dk1"/>
                </a:solidFill>
                <a:latin typeface="Roboto"/>
                <a:ea typeface="Roboto"/>
                <a:cs typeface="Roboto"/>
                <a:sym typeface="Roboto"/>
              </a:defRPr>
            </a:lvl1pPr>
            <a:lvl2pPr marL="914400" marR="0" lvl="1" indent="-228600" algn="l" rtl="0">
              <a:lnSpc>
                <a:spcPct val="100000"/>
              </a:lnSpc>
              <a:spcBef>
                <a:spcPts val="200"/>
              </a:spcBef>
              <a:spcAft>
                <a:spcPts val="0"/>
              </a:spcAft>
              <a:buClr>
                <a:schemeClr val="dk1"/>
              </a:buClr>
              <a:buSzPts val="1100"/>
              <a:buFont typeface="Arial"/>
              <a:buNone/>
              <a:defRPr sz="1100" b="1" i="0" u="none" strike="noStrike" cap="none">
                <a:solidFill>
                  <a:schemeClr val="dk1"/>
                </a:solidFill>
                <a:latin typeface="Roboto"/>
                <a:ea typeface="Roboto"/>
                <a:cs typeface="Roboto"/>
                <a:sym typeface="Roboto"/>
              </a:defRPr>
            </a:lvl2pPr>
            <a:lvl3pPr marL="1371600" marR="0" lvl="2" indent="-228600" algn="l" rtl="0">
              <a:lnSpc>
                <a:spcPct val="100000"/>
              </a:lnSpc>
              <a:spcBef>
                <a:spcPts val="200"/>
              </a:spcBef>
              <a:spcAft>
                <a:spcPts val="0"/>
              </a:spcAft>
              <a:buClr>
                <a:schemeClr val="dk1"/>
              </a:buClr>
              <a:buSzPts val="1000"/>
              <a:buFont typeface="Arial"/>
              <a:buNone/>
              <a:defRPr sz="1000" b="1" i="0" u="none" strike="noStrike" cap="none">
                <a:solidFill>
                  <a:schemeClr val="dk1"/>
                </a:solidFill>
                <a:latin typeface="Roboto"/>
                <a:ea typeface="Roboto"/>
                <a:cs typeface="Roboto"/>
                <a:sym typeface="Roboto"/>
              </a:defRPr>
            </a:lvl3pPr>
            <a:lvl4pPr marL="1828800" marR="0" lvl="3"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Roboto"/>
                <a:ea typeface="Roboto"/>
                <a:cs typeface="Roboto"/>
                <a:sym typeface="Roboto"/>
              </a:defRPr>
            </a:lvl4pPr>
            <a:lvl5pPr marL="2286000" marR="0" lvl="4"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Roboto"/>
                <a:ea typeface="Roboto"/>
                <a:cs typeface="Roboto"/>
                <a:sym typeface="Roboto"/>
              </a:defRPr>
            </a:lvl5pPr>
            <a:lvl6pPr marL="2743200" marR="0" lvl="5"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6pPr>
            <a:lvl7pPr marL="3200400" marR="0" lvl="6"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7pPr>
            <a:lvl8pPr marL="3657600" marR="0" lvl="7"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8pPr>
            <a:lvl9pPr marL="4114800" marR="0" lvl="8"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9pPr>
          </a:lstStyle>
          <a:p>
            <a:endParaRPr/>
          </a:p>
        </p:txBody>
      </p:sp>
      <p:sp>
        <p:nvSpPr>
          <p:cNvPr id="89" name="Google Shape;89;p46"/>
          <p:cNvSpPr txBox="1">
            <a:spLocks noGrp="1"/>
          </p:cNvSpPr>
          <p:nvPr>
            <p:ph type="body" idx="3"/>
          </p:nvPr>
        </p:nvSpPr>
        <p:spPr>
          <a:xfrm>
            <a:off x="4030133" y="4801792"/>
            <a:ext cx="4040188" cy="341709"/>
          </a:xfrm>
          <a:prstGeom prst="rect">
            <a:avLst/>
          </a:prstGeom>
          <a:noFill/>
          <a:ln>
            <a:noFill/>
          </a:ln>
        </p:spPr>
        <p:txBody>
          <a:bodyPr spcFirstLastPara="1" wrap="square" lIns="68575" tIns="34275" rIns="68575" bIns="34275" anchor="ctr" anchorCtr="0">
            <a:noAutofit/>
          </a:bodyPr>
          <a:lstStyle>
            <a:lvl1pPr marL="457200" marR="0" lvl="0" indent="-228600" algn="r" rtl="0">
              <a:lnSpc>
                <a:spcPct val="100000"/>
              </a:lnSpc>
              <a:spcBef>
                <a:spcPts val="100"/>
              </a:spcBef>
              <a:spcAft>
                <a:spcPts val="0"/>
              </a:spcAft>
              <a:buClr>
                <a:srgbClr val="FFFFFF"/>
              </a:buClr>
              <a:buSzPts val="700"/>
              <a:buFont typeface="Arial"/>
              <a:buNone/>
              <a:defRPr sz="700" b="1" i="0" u="none" strike="noStrike" cap="none">
                <a:solidFill>
                  <a:srgbClr val="FFFFFF"/>
                </a:solidFill>
                <a:latin typeface="Roboto"/>
                <a:ea typeface="Roboto"/>
                <a:cs typeface="Roboto"/>
                <a:sym typeface="Roboto"/>
              </a:defRPr>
            </a:lvl1pPr>
            <a:lvl2pPr marL="914400" marR="0" lvl="1" indent="-228600" algn="l" rtl="0">
              <a:lnSpc>
                <a:spcPct val="100000"/>
              </a:lnSpc>
              <a:spcBef>
                <a:spcPts val="200"/>
              </a:spcBef>
              <a:spcAft>
                <a:spcPts val="0"/>
              </a:spcAft>
              <a:buClr>
                <a:schemeClr val="dk1"/>
              </a:buClr>
              <a:buSzPts val="1100"/>
              <a:buFont typeface="Arial"/>
              <a:buNone/>
              <a:defRPr sz="1100" b="1" i="0" u="none" strike="noStrike" cap="none">
                <a:solidFill>
                  <a:schemeClr val="dk1"/>
                </a:solidFill>
                <a:latin typeface="Roboto"/>
                <a:ea typeface="Roboto"/>
                <a:cs typeface="Roboto"/>
                <a:sym typeface="Roboto"/>
              </a:defRPr>
            </a:lvl2pPr>
            <a:lvl3pPr marL="1371600" marR="0" lvl="2" indent="-228600" algn="l" rtl="0">
              <a:lnSpc>
                <a:spcPct val="100000"/>
              </a:lnSpc>
              <a:spcBef>
                <a:spcPts val="200"/>
              </a:spcBef>
              <a:spcAft>
                <a:spcPts val="0"/>
              </a:spcAft>
              <a:buClr>
                <a:schemeClr val="dk1"/>
              </a:buClr>
              <a:buSzPts val="1000"/>
              <a:buFont typeface="Arial"/>
              <a:buNone/>
              <a:defRPr sz="1000" b="1" i="0" u="none" strike="noStrike" cap="none">
                <a:solidFill>
                  <a:schemeClr val="dk1"/>
                </a:solidFill>
                <a:latin typeface="Roboto"/>
                <a:ea typeface="Roboto"/>
                <a:cs typeface="Roboto"/>
                <a:sym typeface="Roboto"/>
              </a:defRPr>
            </a:lvl3pPr>
            <a:lvl4pPr marL="1828800" marR="0" lvl="3"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Roboto"/>
                <a:ea typeface="Roboto"/>
                <a:cs typeface="Roboto"/>
                <a:sym typeface="Roboto"/>
              </a:defRPr>
            </a:lvl4pPr>
            <a:lvl5pPr marL="2286000" marR="0" lvl="4"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Roboto"/>
                <a:ea typeface="Roboto"/>
                <a:cs typeface="Roboto"/>
                <a:sym typeface="Roboto"/>
              </a:defRPr>
            </a:lvl5pPr>
            <a:lvl6pPr marL="2743200" marR="0" lvl="5"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6pPr>
            <a:lvl7pPr marL="3200400" marR="0" lvl="6"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7pPr>
            <a:lvl8pPr marL="3657600" marR="0" lvl="7"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8pPr>
            <a:lvl9pPr marL="4114800" marR="0" lvl="8" indent="-228600" algn="l" rtl="0">
              <a:lnSpc>
                <a:spcPct val="100000"/>
              </a:lnSpc>
              <a:spcBef>
                <a:spcPts val="20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9pPr>
          </a:lstStyle>
          <a:p>
            <a:endParaRPr/>
          </a:p>
        </p:txBody>
      </p:sp>
      <p:sp>
        <p:nvSpPr>
          <p:cNvPr id="90" name="Google Shape;90;p46"/>
          <p:cNvSpPr txBox="1">
            <a:spLocks noGrp="1"/>
          </p:cNvSpPr>
          <p:nvPr>
            <p:ph type="sldNum" idx="12"/>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19"/>
        <p:cNvGrpSpPr/>
        <p:nvPr/>
      </p:nvGrpSpPr>
      <p:grpSpPr>
        <a:xfrm>
          <a:off x="0" y="0"/>
          <a:ext cx="0" cy="0"/>
          <a:chOff x="0" y="0"/>
          <a:chExt cx="0" cy="0"/>
        </a:xfrm>
      </p:grpSpPr>
      <p:sp>
        <p:nvSpPr>
          <p:cNvPr id="20" name="Google Shape;20;p45"/>
          <p:cNvSpPr txBox="1">
            <a:spLocks noGrp="1"/>
          </p:cNvSpPr>
          <p:nvPr>
            <p:ph type="body" idx="1"/>
          </p:nvPr>
        </p:nvSpPr>
        <p:spPr>
          <a:xfrm>
            <a:off x="914822" y="1783613"/>
            <a:ext cx="3554807" cy="298425"/>
          </a:xfrm>
          <a:prstGeom prst="rect">
            <a:avLst/>
          </a:prstGeom>
          <a:noFill/>
          <a:ln>
            <a:noFill/>
          </a:ln>
        </p:spPr>
        <p:txBody>
          <a:bodyPr spcFirstLastPara="1" wrap="square" lIns="0" tIns="0" rIns="0" bIns="0" anchor="t" anchorCtr="0">
            <a:noAutofit/>
          </a:bodyPr>
          <a:lstStyle>
            <a:lvl1pPr marL="342900" marR="0" lvl="0" indent="-171450" algn="l" rtl="0">
              <a:spcBef>
                <a:spcPts val="200"/>
              </a:spcBef>
              <a:spcAft>
                <a:spcPts val="0"/>
              </a:spcAft>
              <a:buClr>
                <a:schemeClr val="dk1"/>
              </a:buClr>
              <a:buSzPts val="1200"/>
              <a:buFont typeface="Arial"/>
              <a:buNone/>
              <a:defRPr sz="1200" b="1" i="0" u="none" strike="noStrike" cap="none">
                <a:solidFill>
                  <a:schemeClr val="dk1"/>
                </a:solidFill>
                <a:latin typeface="Roboto"/>
                <a:ea typeface="Roboto"/>
                <a:cs typeface="Roboto"/>
                <a:sym typeface="Roboto"/>
              </a:defRPr>
            </a:lvl1pPr>
            <a:lvl2pPr marL="685800" marR="0" lvl="1" indent="-171450" algn="l" rtl="0">
              <a:spcBef>
                <a:spcPts val="300"/>
              </a:spcBef>
              <a:spcAft>
                <a:spcPts val="0"/>
              </a:spcAft>
              <a:buClr>
                <a:schemeClr val="dk1"/>
              </a:buClr>
              <a:buSzPts val="1500"/>
              <a:buFont typeface="Arial"/>
              <a:buNone/>
              <a:defRPr sz="1500" b="1" i="0" u="none" strike="noStrike" cap="none">
                <a:solidFill>
                  <a:schemeClr val="dk1"/>
                </a:solidFill>
                <a:latin typeface="Roboto"/>
                <a:ea typeface="Roboto"/>
                <a:cs typeface="Roboto"/>
                <a:sym typeface="Roboto"/>
              </a:defRPr>
            </a:lvl2pPr>
            <a:lvl3pPr marL="1028700" marR="0" lvl="2" indent="-171450" algn="l" rtl="0">
              <a:spcBef>
                <a:spcPts val="300"/>
              </a:spcBef>
              <a:spcAft>
                <a:spcPts val="0"/>
              </a:spcAft>
              <a:buClr>
                <a:schemeClr val="dk1"/>
              </a:buClr>
              <a:buSzPts val="1400"/>
              <a:buFont typeface="Arial"/>
              <a:buNone/>
              <a:defRPr sz="1400" b="1" i="0" u="none" strike="noStrike" cap="none">
                <a:solidFill>
                  <a:schemeClr val="dk1"/>
                </a:solidFill>
                <a:latin typeface="Roboto"/>
                <a:ea typeface="Roboto"/>
                <a:cs typeface="Roboto"/>
                <a:sym typeface="Roboto"/>
              </a:defRPr>
            </a:lvl3pPr>
            <a:lvl4pPr marL="1371600" marR="0" lvl="3" indent="-171450" algn="l" rtl="0">
              <a:spcBef>
                <a:spcPts val="200"/>
              </a:spcBef>
              <a:spcAft>
                <a:spcPts val="0"/>
              </a:spcAft>
              <a:buClr>
                <a:schemeClr val="dk1"/>
              </a:buClr>
              <a:buSzPts val="1200"/>
              <a:buFont typeface="Arial"/>
              <a:buNone/>
              <a:defRPr sz="1200" b="1" i="0" u="none" strike="noStrike" cap="none">
                <a:solidFill>
                  <a:schemeClr val="dk1"/>
                </a:solidFill>
                <a:latin typeface="Roboto"/>
                <a:ea typeface="Roboto"/>
                <a:cs typeface="Roboto"/>
                <a:sym typeface="Roboto"/>
              </a:defRPr>
            </a:lvl4pPr>
            <a:lvl5pPr marL="1714500" marR="0" lvl="4" indent="-171450" algn="l" rtl="0">
              <a:spcBef>
                <a:spcPts val="200"/>
              </a:spcBef>
              <a:spcAft>
                <a:spcPts val="0"/>
              </a:spcAft>
              <a:buClr>
                <a:schemeClr val="dk1"/>
              </a:buClr>
              <a:buSzPts val="1200"/>
              <a:buFont typeface="Arial"/>
              <a:buNone/>
              <a:defRPr sz="1200" b="1" i="0" u="none" strike="noStrike" cap="none">
                <a:solidFill>
                  <a:schemeClr val="dk1"/>
                </a:solidFill>
                <a:latin typeface="Roboto"/>
                <a:ea typeface="Roboto"/>
                <a:cs typeface="Roboto"/>
                <a:sym typeface="Roboto"/>
              </a:defRPr>
            </a:lvl5pPr>
            <a:lvl6pPr marL="2057400" marR="0" lvl="5" indent="-171450" algn="l" rtl="0">
              <a:spcBef>
                <a:spcPts val="200"/>
              </a:spcBef>
              <a:spcAft>
                <a:spcPts val="0"/>
              </a:spcAft>
              <a:buClr>
                <a:schemeClr val="dk1"/>
              </a:buClr>
              <a:buSzPts val="1200"/>
              <a:buFont typeface="Arial"/>
              <a:buNone/>
              <a:defRPr sz="1200" b="1" i="0" u="none" strike="noStrike" cap="none">
                <a:solidFill>
                  <a:schemeClr val="dk1"/>
                </a:solidFill>
                <a:latin typeface="Arial"/>
                <a:ea typeface="Arial"/>
                <a:cs typeface="Arial"/>
                <a:sym typeface="Arial"/>
              </a:defRPr>
            </a:lvl6pPr>
            <a:lvl7pPr marL="2400300" marR="0" lvl="6" indent="-171450" algn="l" rtl="0">
              <a:spcBef>
                <a:spcPts val="200"/>
              </a:spcBef>
              <a:spcAft>
                <a:spcPts val="0"/>
              </a:spcAft>
              <a:buClr>
                <a:schemeClr val="dk1"/>
              </a:buClr>
              <a:buSzPts val="1200"/>
              <a:buFont typeface="Arial"/>
              <a:buNone/>
              <a:defRPr sz="1200" b="1" i="0" u="none" strike="noStrike" cap="none">
                <a:solidFill>
                  <a:schemeClr val="dk1"/>
                </a:solidFill>
                <a:latin typeface="Arial"/>
                <a:ea typeface="Arial"/>
                <a:cs typeface="Arial"/>
                <a:sym typeface="Arial"/>
              </a:defRPr>
            </a:lvl7pPr>
            <a:lvl8pPr marL="2743200" marR="0" lvl="7" indent="-171450" algn="l" rtl="0">
              <a:spcBef>
                <a:spcPts val="200"/>
              </a:spcBef>
              <a:spcAft>
                <a:spcPts val="0"/>
              </a:spcAft>
              <a:buClr>
                <a:schemeClr val="dk1"/>
              </a:buClr>
              <a:buSzPts val="1200"/>
              <a:buFont typeface="Arial"/>
              <a:buNone/>
              <a:defRPr sz="1200" b="1" i="0" u="none" strike="noStrike" cap="none">
                <a:solidFill>
                  <a:schemeClr val="dk1"/>
                </a:solidFill>
                <a:latin typeface="Arial"/>
                <a:ea typeface="Arial"/>
                <a:cs typeface="Arial"/>
                <a:sym typeface="Arial"/>
              </a:defRPr>
            </a:lvl8pPr>
            <a:lvl9pPr marL="3086100" marR="0" lvl="8" indent="-171450" algn="l" rtl="0">
              <a:spcBef>
                <a:spcPts val="200"/>
              </a:spcBef>
              <a:spcAft>
                <a:spcPts val="0"/>
              </a:spcAft>
              <a:buClr>
                <a:schemeClr val="dk1"/>
              </a:buClr>
              <a:buSzPts val="1200"/>
              <a:buFont typeface="Arial"/>
              <a:buNone/>
              <a:defRPr sz="1200" b="1" i="0" u="none" strike="noStrike" cap="none">
                <a:solidFill>
                  <a:schemeClr val="dk1"/>
                </a:solidFill>
                <a:latin typeface="Arial"/>
                <a:ea typeface="Arial"/>
                <a:cs typeface="Arial"/>
                <a:sym typeface="Arial"/>
              </a:defRPr>
            </a:lvl9pPr>
          </a:lstStyle>
          <a:p>
            <a:endParaRPr/>
          </a:p>
        </p:txBody>
      </p:sp>
      <p:sp>
        <p:nvSpPr>
          <p:cNvPr id="21" name="Google Shape;21;p45"/>
          <p:cNvSpPr txBox="1">
            <a:spLocks noGrp="1"/>
          </p:cNvSpPr>
          <p:nvPr>
            <p:ph type="body" idx="2"/>
          </p:nvPr>
        </p:nvSpPr>
        <p:spPr>
          <a:xfrm>
            <a:off x="914822" y="2144095"/>
            <a:ext cx="3554807" cy="2360046"/>
          </a:xfrm>
          <a:prstGeom prst="rect">
            <a:avLst/>
          </a:prstGeom>
          <a:noFill/>
          <a:ln>
            <a:noFill/>
          </a:ln>
        </p:spPr>
        <p:txBody>
          <a:bodyPr spcFirstLastPara="1" wrap="square" lIns="0" tIns="0" rIns="0" bIns="0" anchor="t" anchorCtr="0">
            <a:noAutofit/>
          </a:bodyPr>
          <a:lstStyle>
            <a:lvl1pPr marL="342900" marR="0" lvl="0" indent="-223838" algn="l" rtl="0">
              <a:spcBef>
                <a:spcPts val="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1pPr>
            <a:lvl2pPr marL="685800" marR="0" lvl="1" indent="-223838" algn="l" rtl="0">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2pPr>
            <a:lvl3pPr marL="1028700" marR="0" lvl="2" indent="-223838" algn="l" rtl="0">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3pPr>
            <a:lvl4pPr marL="1371600" marR="0" lvl="3" indent="-223838" algn="l" rtl="0">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4pPr>
            <a:lvl5pPr marL="1714500" marR="0" lvl="4" indent="-223838" algn="l" rtl="0">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5pPr>
            <a:lvl6pPr marL="2057400" marR="0" lvl="5" indent="-242888" algn="l" rtl="0">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2400300" marR="0" lvl="6" indent="-242888" algn="l" rtl="0">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2743200" marR="0" lvl="7" indent="-242888" algn="l" rtl="0">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3086100" marR="0" lvl="8" indent="-242888" algn="l" rtl="0">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22" name="Google Shape;22;p45"/>
          <p:cNvSpPr txBox="1">
            <a:spLocks noGrp="1"/>
          </p:cNvSpPr>
          <p:nvPr>
            <p:ph type="body" idx="3"/>
          </p:nvPr>
        </p:nvSpPr>
        <p:spPr>
          <a:xfrm>
            <a:off x="4648202" y="2144095"/>
            <a:ext cx="3554807" cy="2360046"/>
          </a:xfrm>
          <a:prstGeom prst="rect">
            <a:avLst/>
          </a:prstGeom>
          <a:noFill/>
          <a:ln>
            <a:noFill/>
          </a:ln>
        </p:spPr>
        <p:txBody>
          <a:bodyPr spcFirstLastPara="1" wrap="square" lIns="0" tIns="0" rIns="0" bIns="0" anchor="t" anchorCtr="0">
            <a:noAutofit/>
          </a:bodyPr>
          <a:lstStyle>
            <a:lvl1pPr marL="342900" marR="0" lvl="0" indent="-223838" algn="l" rtl="0">
              <a:spcBef>
                <a:spcPts val="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1pPr>
            <a:lvl2pPr marL="685800" marR="0" lvl="1" indent="-223838" algn="l" rtl="0">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2pPr>
            <a:lvl3pPr marL="1028700" marR="0" lvl="2" indent="-223838" algn="l" rtl="0">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3pPr>
            <a:lvl4pPr marL="1371600" marR="0" lvl="3" indent="-223838" algn="l" rtl="0">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4pPr>
            <a:lvl5pPr marL="1714500" marR="0" lvl="4" indent="-223838" algn="l" rtl="0">
              <a:spcBef>
                <a:spcPts val="200"/>
              </a:spcBef>
              <a:spcAft>
                <a:spcPts val="0"/>
              </a:spcAft>
              <a:buClr>
                <a:srgbClr val="7F7F7F"/>
              </a:buClr>
              <a:buSzPts val="1100"/>
              <a:buFont typeface="Arial"/>
              <a:buChar char="»"/>
              <a:defRPr sz="1100" b="0" i="0" u="none" strike="noStrike" cap="none">
                <a:solidFill>
                  <a:srgbClr val="7F7F7F"/>
                </a:solidFill>
                <a:latin typeface="Roboto"/>
                <a:ea typeface="Roboto"/>
                <a:cs typeface="Roboto"/>
                <a:sym typeface="Roboto"/>
              </a:defRPr>
            </a:lvl5pPr>
            <a:lvl6pPr marL="2057400" marR="0" lvl="5" indent="-242888" algn="l" rtl="0">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2400300" marR="0" lvl="6" indent="-242888" algn="l" rtl="0">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2743200" marR="0" lvl="7" indent="-242888" algn="l" rtl="0">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3086100" marR="0" lvl="8" indent="-242888" algn="l" rtl="0">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23" name="Google Shape;23;p45"/>
          <p:cNvSpPr txBox="1">
            <a:spLocks noGrp="1"/>
          </p:cNvSpPr>
          <p:nvPr>
            <p:ph type="body" idx="4"/>
          </p:nvPr>
        </p:nvSpPr>
        <p:spPr>
          <a:xfrm>
            <a:off x="4648202" y="1783613"/>
            <a:ext cx="3554807" cy="298425"/>
          </a:xfrm>
          <a:prstGeom prst="rect">
            <a:avLst/>
          </a:prstGeom>
          <a:noFill/>
          <a:ln>
            <a:noFill/>
          </a:ln>
        </p:spPr>
        <p:txBody>
          <a:bodyPr spcFirstLastPara="1" wrap="square" lIns="0" tIns="0" rIns="0" bIns="0" anchor="t" anchorCtr="0">
            <a:noAutofit/>
          </a:bodyPr>
          <a:lstStyle>
            <a:lvl1pPr marL="342900" marR="0" lvl="0" indent="-171450" algn="l" rtl="0">
              <a:spcBef>
                <a:spcPts val="200"/>
              </a:spcBef>
              <a:spcAft>
                <a:spcPts val="0"/>
              </a:spcAft>
              <a:buClr>
                <a:schemeClr val="dk1"/>
              </a:buClr>
              <a:buSzPts val="1200"/>
              <a:buFont typeface="Arial"/>
              <a:buNone/>
              <a:defRPr sz="1200" b="1" i="0" u="none" strike="noStrike" cap="none">
                <a:solidFill>
                  <a:schemeClr val="dk1"/>
                </a:solidFill>
                <a:latin typeface="Roboto"/>
                <a:ea typeface="Roboto"/>
                <a:cs typeface="Roboto"/>
                <a:sym typeface="Roboto"/>
              </a:defRPr>
            </a:lvl1pPr>
            <a:lvl2pPr marL="685800" marR="0" lvl="1" indent="-171450" algn="l" rtl="0">
              <a:spcBef>
                <a:spcPts val="300"/>
              </a:spcBef>
              <a:spcAft>
                <a:spcPts val="0"/>
              </a:spcAft>
              <a:buClr>
                <a:schemeClr val="dk1"/>
              </a:buClr>
              <a:buSzPts val="1500"/>
              <a:buFont typeface="Arial"/>
              <a:buNone/>
              <a:defRPr sz="1500" b="1" i="0" u="none" strike="noStrike" cap="none">
                <a:solidFill>
                  <a:schemeClr val="dk1"/>
                </a:solidFill>
                <a:latin typeface="Roboto"/>
                <a:ea typeface="Roboto"/>
                <a:cs typeface="Roboto"/>
                <a:sym typeface="Roboto"/>
              </a:defRPr>
            </a:lvl2pPr>
            <a:lvl3pPr marL="1028700" marR="0" lvl="2" indent="-171450" algn="l" rtl="0">
              <a:spcBef>
                <a:spcPts val="300"/>
              </a:spcBef>
              <a:spcAft>
                <a:spcPts val="0"/>
              </a:spcAft>
              <a:buClr>
                <a:schemeClr val="dk1"/>
              </a:buClr>
              <a:buSzPts val="1400"/>
              <a:buFont typeface="Arial"/>
              <a:buNone/>
              <a:defRPr sz="1400" b="1" i="0" u="none" strike="noStrike" cap="none">
                <a:solidFill>
                  <a:schemeClr val="dk1"/>
                </a:solidFill>
                <a:latin typeface="Roboto"/>
                <a:ea typeface="Roboto"/>
                <a:cs typeface="Roboto"/>
                <a:sym typeface="Roboto"/>
              </a:defRPr>
            </a:lvl3pPr>
            <a:lvl4pPr marL="1371600" marR="0" lvl="3" indent="-171450" algn="l" rtl="0">
              <a:spcBef>
                <a:spcPts val="200"/>
              </a:spcBef>
              <a:spcAft>
                <a:spcPts val="0"/>
              </a:spcAft>
              <a:buClr>
                <a:schemeClr val="dk1"/>
              </a:buClr>
              <a:buSzPts val="1200"/>
              <a:buFont typeface="Arial"/>
              <a:buNone/>
              <a:defRPr sz="1200" b="1" i="0" u="none" strike="noStrike" cap="none">
                <a:solidFill>
                  <a:schemeClr val="dk1"/>
                </a:solidFill>
                <a:latin typeface="Roboto"/>
                <a:ea typeface="Roboto"/>
                <a:cs typeface="Roboto"/>
                <a:sym typeface="Roboto"/>
              </a:defRPr>
            </a:lvl4pPr>
            <a:lvl5pPr marL="1714500" marR="0" lvl="4" indent="-171450" algn="l" rtl="0">
              <a:spcBef>
                <a:spcPts val="200"/>
              </a:spcBef>
              <a:spcAft>
                <a:spcPts val="0"/>
              </a:spcAft>
              <a:buClr>
                <a:schemeClr val="dk1"/>
              </a:buClr>
              <a:buSzPts val="1200"/>
              <a:buFont typeface="Arial"/>
              <a:buNone/>
              <a:defRPr sz="1200" b="1" i="0" u="none" strike="noStrike" cap="none">
                <a:solidFill>
                  <a:schemeClr val="dk1"/>
                </a:solidFill>
                <a:latin typeface="Roboto"/>
                <a:ea typeface="Roboto"/>
                <a:cs typeface="Roboto"/>
                <a:sym typeface="Roboto"/>
              </a:defRPr>
            </a:lvl5pPr>
            <a:lvl6pPr marL="2057400" marR="0" lvl="5" indent="-171450" algn="l" rtl="0">
              <a:spcBef>
                <a:spcPts val="200"/>
              </a:spcBef>
              <a:spcAft>
                <a:spcPts val="0"/>
              </a:spcAft>
              <a:buClr>
                <a:schemeClr val="dk1"/>
              </a:buClr>
              <a:buSzPts val="1200"/>
              <a:buFont typeface="Arial"/>
              <a:buNone/>
              <a:defRPr sz="1200" b="1" i="0" u="none" strike="noStrike" cap="none">
                <a:solidFill>
                  <a:schemeClr val="dk1"/>
                </a:solidFill>
                <a:latin typeface="Arial"/>
                <a:ea typeface="Arial"/>
                <a:cs typeface="Arial"/>
                <a:sym typeface="Arial"/>
              </a:defRPr>
            </a:lvl6pPr>
            <a:lvl7pPr marL="2400300" marR="0" lvl="6" indent="-171450" algn="l" rtl="0">
              <a:spcBef>
                <a:spcPts val="200"/>
              </a:spcBef>
              <a:spcAft>
                <a:spcPts val="0"/>
              </a:spcAft>
              <a:buClr>
                <a:schemeClr val="dk1"/>
              </a:buClr>
              <a:buSzPts val="1200"/>
              <a:buFont typeface="Arial"/>
              <a:buNone/>
              <a:defRPr sz="1200" b="1" i="0" u="none" strike="noStrike" cap="none">
                <a:solidFill>
                  <a:schemeClr val="dk1"/>
                </a:solidFill>
                <a:latin typeface="Arial"/>
                <a:ea typeface="Arial"/>
                <a:cs typeface="Arial"/>
                <a:sym typeface="Arial"/>
              </a:defRPr>
            </a:lvl7pPr>
            <a:lvl8pPr marL="2743200" marR="0" lvl="7" indent="-171450" algn="l" rtl="0">
              <a:spcBef>
                <a:spcPts val="200"/>
              </a:spcBef>
              <a:spcAft>
                <a:spcPts val="0"/>
              </a:spcAft>
              <a:buClr>
                <a:schemeClr val="dk1"/>
              </a:buClr>
              <a:buSzPts val="1200"/>
              <a:buFont typeface="Arial"/>
              <a:buNone/>
              <a:defRPr sz="1200" b="1" i="0" u="none" strike="noStrike" cap="none">
                <a:solidFill>
                  <a:schemeClr val="dk1"/>
                </a:solidFill>
                <a:latin typeface="Arial"/>
                <a:ea typeface="Arial"/>
                <a:cs typeface="Arial"/>
                <a:sym typeface="Arial"/>
              </a:defRPr>
            </a:lvl8pPr>
            <a:lvl9pPr marL="3086100" marR="0" lvl="8" indent="-171450" algn="l" rtl="0">
              <a:spcBef>
                <a:spcPts val="200"/>
              </a:spcBef>
              <a:spcAft>
                <a:spcPts val="0"/>
              </a:spcAft>
              <a:buClr>
                <a:schemeClr val="dk1"/>
              </a:buClr>
              <a:buSzPts val="1200"/>
              <a:buFont typeface="Arial"/>
              <a:buNone/>
              <a:defRPr sz="1200" b="1" i="0" u="none" strike="noStrike" cap="none">
                <a:solidFill>
                  <a:schemeClr val="dk1"/>
                </a:solidFill>
                <a:latin typeface="Arial"/>
                <a:ea typeface="Arial"/>
                <a:cs typeface="Arial"/>
                <a:sym typeface="Arial"/>
              </a:defRPr>
            </a:lvl9pPr>
          </a:lstStyle>
          <a:p>
            <a:endParaRPr/>
          </a:p>
        </p:txBody>
      </p:sp>
      <p:sp>
        <p:nvSpPr>
          <p:cNvPr id="24" name="Google Shape;24;p45"/>
          <p:cNvSpPr txBox="1">
            <a:spLocks noGrp="1"/>
          </p:cNvSpPr>
          <p:nvPr>
            <p:ph type="ctrTitle"/>
          </p:nvPr>
        </p:nvSpPr>
        <p:spPr>
          <a:xfrm>
            <a:off x="914822" y="777019"/>
            <a:ext cx="7183879" cy="805331"/>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rgbClr val="094B8A"/>
              </a:buClr>
              <a:buSzPts val="3000"/>
              <a:buFont typeface="Roboto"/>
              <a:buNone/>
              <a:defRPr sz="3000" b="0" i="0" u="none" strike="noStrike" cap="none">
                <a:solidFill>
                  <a:srgbClr val="094B8A"/>
                </a:solidFill>
                <a:latin typeface="Roboto"/>
                <a:ea typeface="Roboto"/>
                <a:cs typeface="Roboto"/>
                <a:sym typeface="Roboto"/>
              </a:defRPr>
            </a:lvl1pPr>
            <a:lvl2pPr lvl="1">
              <a:spcBef>
                <a:spcPts val="0"/>
              </a:spcBef>
              <a:spcAft>
                <a:spcPts val="0"/>
              </a:spcAft>
              <a:buSzPts val="1100"/>
              <a:buFont typeface="Arial"/>
              <a:buNone/>
              <a:defRPr sz="1400"/>
            </a:lvl2pPr>
            <a:lvl3pPr lvl="2">
              <a:spcBef>
                <a:spcPts val="0"/>
              </a:spcBef>
              <a:spcAft>
                <a:spcPts val="0"/>
              </a:spcAft>
              <a:buSzPts val="1100"/>
              <a:buFont typeface="Arial"/>
              <a:buNone/>
              <a:defRPr sz="1400"/>
            </a:lvl3pPr>
            <a:lvl4pPr lvl="3">
              <a:spcBef>
                <a:spcPts val="0"/>
              </a:spcBef>
              <a:spcAft>
                <a:spcPts val="0"/>
              </a:spcAft>
              <a:buSzPts val="1100"/>
              <a:buFont typeface="Arial"/>
              <a:buNone/>
              <a:defRPr sz="1400"/>
            </a:lvl4pPr>
            <a:lvl5pPr lvl="4">
              <a:spcBef>
                <a:spcPts val="0"/>
              </a:spcBef>
              <a:spcAft>
                <a:spcPts val="0"/>
              </a:spcAft>
              <a:buSzPts val="1100"/>
              <a:buFont typeface="Arial"/>
              <a:buNone/>
              <a:defRPr sz="1400"/>
            </a:lvl5pPr>
            <a:lvl6pPr lvl="5">
              <a:spcBef>
                <a:spcPts val="0"/>
              </a:spcBef>
              <a:spcAft>
                <a:spcPts val="0"/>
              </a:spcAft>
              <a:buSzPts val="1100"/>
              <a:buFont typeface="Arial"/>
              <a:buNone/>
              <a:defRPr sz="1400"/>
            </a:lvl6pPr>
            <a:lvl7pPr lvl="6">
              <a:spcBef>
                <a:spcPts val="0"/>
              </a:spcBef>
              <a:spcAft>
                <a:spcPts val="0"/>
              </a:spcAft>
              <a:buSzPts val="1100"/>
              <a:buFont typeface="Arial"/>
              <a:buNone/>
              <a:defRPr sz="1400"/>
            </a:lvl7pPr>
            <a:lvl8pPr lvl="7">
              <a:spcBef>
                <a:spcPts val="0"/>
              </a:spcBef>
              <a:spcAft>
                <a:spcPts val="0"/>
              </a:spcAft>
              <a:buSzPts val="1100"/>
              <a:buFont typeface="Arial"/>
              <a:buNone/>
              <a:defRPr sz="1400"/>
            </a:lvl8pPr>
            <a:lvl9pPr lvl="8">
              <a:spcBef>
                <a:spcPts val="0"/>
              </a:spcBef>
              <a:spcAft>
                <a:spcPts val="0"/>
              </a:spcAft>
              <a:buSzPts val="1100"/>
              <a:buFont typeface="Arial"/>
              <a:buNone/>
              <a:defRPr sz="1400"/>
            </a:lvl9pPr>
          </a:lstStyle>
          <a:p>
            <a:endParaRPr/>
          </a:p>
        </p:txBody>
      </p:sp>
    </p:spTree>
    <p:extLst>
      <p:ext uri="{BB962C8B-B14F-4D97-AF65-F5344CB8AC3E}">
        <p14:creationId xmlns:p14="http://schemas.microsoft.com/office/powerpoint/2010/main" val="4201228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AE5F1"/>
        </a:solidFill>
        <a:effectLst/>
      </p:bgPr>
    </p:bg>
    <p:spTree>
      <p:nvGrpSpPr>
        <p:cNvPr id="1" name="Shape 5"/>
        <p:cNvGrpSpPr/>
        <p:nvPr/>
      </p:nvGrpSpPr>
      <p:grpSpPr>
        <a:xfrm>
          <a:off x="0" y="0"/>
          <a:ext cx="0" cy="0"/>
          <a:chOff x="0" y="0"/>
          <a:chExt cx="0" cy="0"/>
        </a:xfrm>
      </p:grpSpPr>
      <p:sp>
        <p:nvSpPr>
          <p:cNvPr id="6" name="Google Shape;6;p27"/>
          <p:cNvSpPr txBox="1"/>
          <p:nvPr/>
        </p:nvSpPr>
        <p:spPr>
          <a:xfrm>
            <a:off x="6537542" y="4100730"/>
            <a:ext cx="2133600" cy="273844"/>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endParaRPr sz="900" b="1" i="0" u="none" strike="noStrike" cap="none">
              <a:solidFill>
                <a:srgbClr val="094B8A"/>
              </a:solidFill>
              <a:latin typeface="Roboto"/>
              <a:ea typeface="Roboto"/>
              <a:cs typeface="Roboto"/>
              <a:sym typeface="Roboto"/>
            </a:endParaRPr>
          </a:p>
        </p:txBody>
      </p:sp>
      <p:sp>
        <p:nvSpPr>
          <p:cNvPr id="7" name="Google Shape;7;p27"/>
          <p:cNvSpPr txBox="1"/>
          <p:nvPr/>
        </p:nvSpPr>
        <p:spPr>
          <a:xfrm>
            <a:off x="6554804" y="4743852"/>
            <a:ext cx="2133600" cy="273844"/>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n-US" sz="700" b="1" i="0" u="none" strike="noStrike" cap="none">
                <a:solidFill>
                  <a:srgbClr val="094B8A"/>
                </a:solidFill>
                <a:latin typeface="Roboto"/>
                <a:ea typeface="Roboto"/>
                <a:cs typeface="Roboto"/>
                <a:sym typeface="Roboto"/>
              </a:rPr>
              <a:t>‹#›</a:t>
            </a:fld>
            <a:endParaRPr sz="700" b="1" i="0" u="none" strike="noStrike" cap="none">
              <a:solidFill>
                <a:srgbClr val="094B8A"/>
              </a:solidFill>
              <a:latin typeface="Roboto"/>
              <a:ea typeface="Roboto"/>
              <a:cs typeface="Roboto"/>
              <a:sym typeface="Roboto"/>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6"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 id="2147483669"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journal.pda.org/content/early/2021/03/15/pdajpst.2021.012627" TargetMode="External"/><Relationship Id="rId5" Type="http://schemas.openxmlformats.org/officeDocument/2006/relationships/hyperlink" Target="https://journal.pda.org/content/74/4/456" TargetMode="Externa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prst.ie/1vq"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
          <p:cNvSpPr txBox="1">
            <a:spLocks noGrp="1"/>
          </p:cNvSpPr>
          <p:nvPr>
            <p:ph type="title"/>
          </p:nvPr>
        </p:nvSpPr>
        <p:spPr>
          <a:xfrm>
            <a:off x="192946" y="2337339"/>
            <a:ext cx="7315200" cy="662276"/>
          </a:xfrm>
          <a:prstGeom prst="rect">
            <a:avLst/>
          </a:prstGeom>
          <a:noFill/>
          <a:ln>
            <a:noFill/>
          </a:ln>
        </p:spPr>
        <p:txBody>
          <a:bodyPr spcFirstLastPara="1" wrap="square" lIns="0" tIns="0" rIns="0" bIns="0" anchor="t" anchorCtr="0">
            <a:noAutofit/>
          </a:bodyPr>
          <a:lstStyle/>
          <a:p>
            <a:pPr marL="0" marR="0" lvl="0" indent="0" algn="l" defTabSz="457200" rtl="0" eaLnBrk="1" fontAlgn="auto" latinLnBrk="0" hangingPunct="1">
              <a:spcAft>
                <a:spcPts val="0"/>
              </a:spcAft>
              <a:buClrTx/>
              <a:buSzTx/>
              <a:buFont typeface="Arial"/>
              <a:buNone/>
              <a:tabLst/>
              <a:defRPr/>
            </a:pPr>
            <a:r>
              <a:rPr lang="en-US" dirty="0">
                <a:solidFill>
                  <a:srgbClr val="595959"/>
                </a:solidFill>
                <a:latin typeface="Calibri" panose="020F0502020204030204" pitchFamily="34" charset="0"/>
                <a:ea typeface="Roboto" panose="02000000000000000000" pitchFamily="2" charset="0"/>
                <a:cs typeface="Calibri" panose="020F0502020204030204" pitchFamily="34" charset="0"/>
                <a:sym typeface="Calibri"/>
              </a:rPr>
              <a:t>ONE-VOICE-OF-QUALITY FOR PAC</a:t>
            </a:r>
            <a:r>
              <a:rPr lang="en-US" cap="none" dirty="0">
                <a:solidFill>
                  <a:srgbClr val="595959"/>
                </a:solidFill>
                <a:latin typeface="Calibri" panose="020F0502020204030204" pitchFamily="34" charset="0"/>
                <a:ea typeface="Roboto" panose="02000000000000000000" pitchFamily="2" charset="0"/>
                <a:cs typeface="Calibri" panose="020F0502020204030204" pitchFamily="34" charset="0"/>
                <a:sym typeface="Calibri"/>
              </a:rPr>
              <a:t>s</a:t>
            </a:r>
            <a:r>
              <a:rPr lang="en-US" dirty="0">
                <a:solidFill>
                  <a:srgbClr val="595959"/>
                </a:solidFill>
                <a:latin typeface="Calibri" panose="020F0502020204030204" pitchFamily="34" charset="0"/>
                <a:ea typeface="Roboto" panose="02000000000000000000" pitchFamily="2" charset="0"/>
                <a:cs typeface="Calibri" panose="020F0502020204030204" pitchFamily="34" charset="0"/>
                <a:sym typeface="Calibri"/>
              </a:rPr>
              <a:t> (</a:t>
            </a:r>
            <a:r>
              <a:rPr lang="en-US" i="1" dirty="0">
                <a:solidFill>
                  <a:srgbClr val="595959"/>
                </a:solidFill>
                <a:latin typeface="Calibri" panose="020F0502020204030204" pitchFamily="34" charset="0"/>
                <a:ea typeface="Roboto" panose="02000000000000000000" pitchFamily="2" charset="0"/>
                <a:cs typeface="Calibri" panose="020F0502020204030204" pitchFamily="34" charset="0"/>
                <a:sym typeface="Calibri"/>
              </a:rPr>
              <a:t>1VQ for PAC</a:t>
            </a:r>
            <a:r>
              <a:rPr lang="en-US" dirty="0">
                <a:solidFill>
                  <a:srgbClr val="595959"/>
                </a:solidFill>
                <a:latin typeface="Calibri" panose="020F0502020204030204" pitchFamily="34" charset="0"/>
                <a:ea typeface="Roboto" panose="02000000000000000000" pitchFamily="2" charset="0"/>
                <a:cs typeface="Calibri" panose="020F0502020204030204" pitchFamily="34" charset="0"/>
                <a:sym typeface="Calibri"/>
              </a:rPr>
              <a:t>)</a:t>
            </a:r>
            <a:br>
              <a:rPr lang="en-US" dirty="0">
                <a:solidFill>
                  <a:srgbClr val="595959"/>
                </a:solidFill>
                <a:latin typeface="Calibri" panose="020F0502020204030204" pitchFamily="34" charset="0"/>
                <a:ea typeface="Roboto" panose="02000000000000000000" pitchFamily="2" charset="0"/>
                <a:cs typeface="Calibri" panose="020F0502020204030204" pitchFamily="34" charset="0"/>
                <a:sym typeface="Calibri"/>
              </a:rPr>
            </a:br>
            <a:r>
              <a:rPr kumimoji="0" lang="en-US" sz="1400" b="0" i="0" u="none" strike="noStrike" kern="1200" cap="none" spc="100" normalizeH="0" baseline="0" noProof="0" dirty="0">
                <a:ln>
                  <a:noFill/>
                </a:ln>
                <a:solidFill>
                  <a:schemeClr val="tx1"/>
                </a:solidFill>
                <a:effectLst/>
                <a:uLnTx/>
                <a:uFillTx/>
                <a:latin typeface="Calibri" panose="020F0502020204030204" pitchFamily="34" charset="0"/>
                <a:ea typeface="Roboto" panose="02000000000000000000" pitchFamily="2" charset="0"/>
                <a:cs typeface="Calibri" panose="020F0502020204030204" pitchFamily="34" charset="0"/>
              </a:rPr>
              <a:t>Industry Chief Quality Officers’ (CQOs) Perspectives</a:t>
            </a:r>
            <a:endParaRPr dirty="0">
              <a:solidFill>
                <a:schemeClr val="tx1"/>
              </a:solidFill>
              <a:latin typeface="Calibri" panose="020F0502020204030204" pitchFamily="34" charset="0"/>
              <a:ea typeface="Roboto" panose="02000000000000000000" pitchFamily="2" charset="0"/>
              <a:cs typeface="Calibri" panose="020F0502020204030204" pitchFamily="34" charset="0"/>
              <a:sym typeface="Calibri"/>
            </a:endParaRPr>
          </a:p>
        </p:txBody>
      </p:sp>
      <p:sp>
        <p:nvSpPr>
          <p:cNvPr id="96" name="Google Shape;96;p1"/>
          <p:cNvSpPr/>
          <p:nvPr/>
        </p:nvSpPr>
        <p:spPr>
          <a:xfrm>
            <a:off x="0" y="2989627"/>
            <a:ext cx="9144000" cy="1334764"/>
          </a:xfrm>
          <a:prstGeom prst="rect">
            <a:avLst/>
          </a:prstGeom>
          <a:gradFill>
            <a:gsLst>
              <a:gs pos="0">
                <a:srgbClr val="002060"/>
              </a:gs>
              <a:gs pos="12000">
                <a:srgbClr val="002060"/>
              </a:gs>
              <a:gs pos="100000">
                <a:srgbClr val="96C0FF"/>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panose="020F0502020204030204" pitchFamily="34" charset="0"/>
              <a:ea typeface="Calibri"/>
              <a:cs typeface="Calibri" panose="020F0502020204030204" pitchFamily="34" charset="0"/>
              <a:sym typeface="Calibri"/>
            </a:endParaRPr>
          </a:p>
        </p:txBody>
      </p:sp>
      <p:grpSp>
        <p:nvGrpSpPr>
          <p:cNvPr id="98" name="Google Shape;98;p1"/>
          <p:cNvGrpSpPr/>
          <p:nvPr/>
        </p:nvGrpSpPr>
        <p:grpSpPr>
          <a:xfrm>
            <a:off x="171450" y="660779"/>
            <a:ext cx="8743950" cy="1388049"/>
            <a:chOff x="228600" y="881039"/>
            <a:chExt cx="11658600" cy="1850732"/>
          </a:xfrm>
        </p:grpSpPr>
        <p:pic>
          <p:nvPicPr>
            <p:cNvPr id="99" name="Google Shape;99;p1"/>
            <p:cNvPicPr preferRelativeResize="0"/>
            <p:nvPr/>
          </p:nvPicPr>
          <p:blipFill rotWithShape="1">
            <a:blip r:embed="rId3">
              <a:alphaModFix/>
            </a:blip>
            <a:srcRect/>
            <a:stretch/>
          </p:blipFill>
          <p:spPr>
            <a:xfrm>
              <a:off x="228600" y="881039"/>
              <a:ext cx="5981700" cy="1846203"/>
            </a:xfrm>
            <a:prstGeom prst="rect">
              <a:avLst/>
            </a:prstGeom>
            <a:noFill/>
            <a:ln>
              <a:noFill/>
            </a:ln>
          </p:spPr>
        </p:pic>
        <p:pic>
          <p:nvPicPr>
            <p:cNvPr id="100" name="Google Shape;100;p1"/>
            <p:cNvPicPr preferRelativeResize="0"/>
            <p:nvPr/>
          </p:nvPicPr>
          <p:blipFill rotWithShape="1">
            <a:blip r:embed="rId3">
              <a:alphaModFix/>
            </a:blip>
            <a:srcRect/>
            <a:stretch/>
          </p:blipFill>
          <p:spPr>
            <a:xfrm>
              <a:off x="5905500" y="885568"/>
              <a:ext cx="5981700" cy="1846203"/>
            </a:xfrm>
            <a:prstGeom prst="rect">
              <a:avLst/>
            </a:prstGeom>
            <a:noFill/>
            <a:ln>
              <a:noFill/>
            </a:ln>
          </p:spPr>
        </p:pic>
      </p:grpSp>
      <p:pic>
        <p:nvPicPr>
          <p:cNvPr id="101" name="Google Shape;101;p1"/>
          <p:cNvPicPr preferRelativeResize="0"/>
          <p:nvPr/>
        </p:nvPicPr>
        <p:blipFill rotWithShape="1">
          <a:blip r:embed="rId4">
            <a:alphaModFix/>
          </a:blip>
          <a:srcRect/>
          <a:stretch/>
        </p:blipFill>
        <p:spPr>
          <a:xfrm>
            <a:off x="7202704" y="2989627"/>
            <a:ext cx="1941296" cy="1334764"/>
          </a:xfrm>
          <a:prstGeom prst="rect">
            <a:avLst/>
          </a:prstGeom>
          <a:noFill/>
          <a:ln>
            <a:noFill/>
          </a:ln>
        </p:spPr>
      </p:pic>
      <p:sp>
        <p:nvSpPr>
          <p:cNvPr id="10" name="Text Placeholder 4">
            <a:extLst>
              <a:ext uri="{FF2B5EF4-FFF2-40B4-BE49-F238E27FC236}">
                <a16:creationId xmlns:a16="http://schemas.microsoft.com/office/drawing/2014/main" id="{0B7B8FF1-9718-8C99-3ACC-FB09AFA7982D}"/>
              </a:ext>
            </a:extLst>
          </p:cNvPr>
          <p:cNvSpPr txBox="1">
            <a:spLocks/>
          </p:cNvSpPr>
          <p:nvPr/>
        </p:nvSpPr>
        <p:spPr>
          <a:xfrm>
            <a:off x="127502" y="4019091"/>
            <a:ext cx="8045850" cy="3053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050" dirty="0">
                <a:solidFill>
                  <a:schemeClr val="bg1"/>
                </a:solidFill>
                <a:latin typeface="Calibri" panose="020F0502020204030204" pitchFamily="34" charset="0"/>
                <a:cs typeface="Calibri" panose="020F0502020204030204" pitchFamily="34" charset="0"/>
              </a:rPr>
              <a:t>Dr. Emma Ramnarine, </a:t>
            </a:r>
            <a:r>
              <a:rPr lang="pt-BR" sz="1050" dirty="0">
                <a:solidFill>
                  <a:schemeClr val="bg1"/>
                </a:solidFill>
                <a:latin typeface="Calibri" panose="020F0502020204030204" pitchFamily="34" charset="0"/>
                <a:cs typeface="Calibri" panose="020F0502020204030204" pitchFamily="34" charset="0"/>
              </a:rPr>
              <a:t>São</a:t>
            </a:r>
            <a:r>
              <a:rPr lang="en-US" sz="1050" dirty="0">
                <a:solidFill>
                  <a:schemeClr val="bg1"/>
                </a:solidFill>
                <a:latin typeface="Calibri" panose="020F0502020204030204" pitchFamily="34" charset="0"/>
                <a:cs typeface="Calibri" panose="020F0502020204030204" pitchFamily="34" charset="0"/>
              </a:rPr>
              <a:t> Paulo, 2 December 2022 – PIC/S QRM Expert Circle Meeting</a:t>
            </a:r>
          </a:p>
        </p:txBody>
      </p:sp>
      <p:sp>
        <p:nvSpPr>
          <p:cNvPr id="13" name="Text Placeholder 3">
            <a:extLst>
              <a:ext uri="{FF2B5EF4-FFF2-40B4-BE49-F238E27FC236}">
                <a16:creationId xmlns:a16="http://schemas.microsoft.com/office/drawing/2014/main" id="{A2F600BC-93C5-F17E-BCBE-2722F6B50C77}"/>
              </a:ext>
            </a:extLst>
          </p:cNvPr>
          <p:cNvSpPr txBox="1">
            <a:spLocks/>
          </p:cNvSpPr>
          <p:nvPr/>
        </p:nvSpPr>
        <p:spPr>
          <a:xfrm>
            <a:off x="192946" y="2968324"/>
            <a:ext cx="6039110" cy="1056220"/>
          </a:xfrm>
          <a:prstGeom prst="rect">
            <a:avLst/>
          </a:prstGeom>
        </p:spPr>
        <p:txBody>
          <a:bodyPr vert="horz" lIns="0" tIns="0" rIns="0" bIns="0" anchor="ctr" anchorCtr="0"/>
          <a:lstStyle>
            <a:lvl1pPr marL="0" indent="0" algn="l" defTabSz="457200" rtl="0" eaLnBrk="1" latinLnBrk="0" hangingPunct="1">
              <a:lnSpc>
                <a:spcPts val="2500"/>
              </a:lnSpc>
              <a:spcBef>
                <a:spcPct val="20000"/>
              </a:spcBef>
              <a:buFont typeface="Arial"/>
              <a:buNone/>
              <a:defRPr sz="2400" kern="1200" spc="100" baseline="0">
                <a:solidFill>
                  <a:schemeClr val="bg1"/>
                </a:solidFill>
                <a:latin typeface="Arial"/>
                <a:ea typeface="+mn-ea"/>
                <a:cs typeface="+mn-cs"/>
              </a:defRPr>
            </a:lvl1pPr>
            <a:lvl2pPr marL="457200" indent="0" algn="l" defTabSz="457200" rtl="0" eaLnBrk="1" latinLnBrk="0" hangingPunct="1">
              <a:spcBef>
                <a:spcPct val="20000"/>
              </a:spcBef>
              <a:buFont typeface="Arial"/>
              <a:buNone/>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ts val="2500"/>
              </a:lnSpc>
              <a:spcBef>
                <a:spcPct val="20000"/>
              </a:spcBef>
              <a:spcAft>
                <a:spcPts val="0"/>
              </a:spcAft>
              <a:buClrTx/>
              <a:buSzTx/>
              <a:buFont typeface="Arial"/>
              <a:buNone/>
              <a:tabLst/>
              <a:defRPr/>
            </a:pPr>
            <a:r>
              <a:rPr kumimoji="0" lang="en-US" sz="1800" b="0" i="0" u="none" strike="noStrike" kern="1200" cap="none" spc="100" normalizeH="0" baseline="0" noProof="0" dirty="0">
                <a:ln>
                  <a:noFill/>
                </a:ln>
                <a:solidFill>
                  <a:sysClr val="window" lastClr="FFFFFF"/>
                </a:solidFill>
                <a:effectLst/>
                <a:uLnTx/>
                <a:uFillTx/>
                <a:latin typeface="Calibri" panose="020F0502020204030204" pitchFamily="34" charset="0"/>
                <a:cs typeface="Calibri" panose="020F0502020204030204" pitchFamily="34" charset="0"/>
              </a:rPr>
              <a:t>Risk-Based Change Management (PIC/S Paper)</a:t>
            </a:r>
          </a:p>
          <a:p>
            <a:pPr marL="0" marR="0" lvl="0" indent="0" algn="l" defTabSz="457200" rtl="0" eaLnBrk="1" fontAlgn="auto" latinLnBrk="0" hangingPunct="1">
              <a:lnSpc>
                <a:spcPct val="100000"/>
              </a:lnSpc>
              <a:spcBef>
                <a:spcPts val="0"/>
              </a:spcBef>
              <a:spcAft>
                <a:spcPts val="0"/>
              </a:spcAft>
              <a:buClrTx/>
              <a:buSzTx/>
              <a:buFont typeface="Arial"/>
              <a:buNone/>
              <a:tabLst/>
              <a:defRPr/>
            </a:pPr>
            <a:r>
              <a:rPr kumimoji="0" lang="en-US" sz="1400" b="0" i="1" u="none" strike="noStrike" kern="1200" cap="none" spc="100" normalizeH="0" baseline="0" noProof="0" dirty="0">
                <a:ln>
                  <a:noFill/>
                </a:ln>
                <a:solidFill>
                  <a:sysClr val="window" lastClr="FFFFFF"/>
                </a:solidFill>
                <a:effectLst/>
                <a:uLnTx/>
                <a:uFillTx/>
                <a:latin typeface="Calibri" panose="020F0502020204030204" pitchFamily="34" charset="0"/>
                <a:cs typeface="Calibri" panose="020F0502020204030204" pitchFamily="34" charset="0"/>
              </a:rPr>
              <a:t>How can we foster an environment with an incentive for industry to continually improve and reduce risk to patient?</a:t>
            </a:r>
          </a:p>
        </p:txBody>
      </p:sp>
    </p:spTree>
    <p:extLst>
      <p:ext uri="{BB962C8B-B14F-4D97-AF65-F5344CB8AC3E}">
        <p14:creationId xmlns:p14="http://schemas.microsoft.com/office/powerpoint/2010/main" val="1647534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335CD-CDA1-6175-175F-FC2C4548B6FD}"/>
              </a:ext>
            </a:extLst>
          </p:cNvPr>
          <p:cNvSpPr>
            <a:spLocks noGrp="1"/>
          </p:cNvSpPr>
          <p:nvPr>
            <p:ph type="ctrTitle"/>
          </p:nvPr>
        </p:nvSpPr>
        <p:spPr>
          <a:xfrm>
            <a:off x="374090" y="391806"/>
            <a:ext cx="5400361" cy="434640"/>
          </a:xfrm>
        </p:spPr>
        <p:txBody>
          <a:bodyPr/>
          <a:lstStyle/>
          <a:p>
            <a:r>
              <a:rPr lang="en-US" sz="2400" dirty="0">
                <a:latin typeface="Calibri" panose="020F0502020204030204" pitchFamily="34" charset="0"/>
                <a:cs typeface="Calibri" panose="020F0502020204030204" pitchFamily="34" charset="0"/>
              </a:rPr>
              <a:t>What is the Right Balance?</a:t>
            </a:r>
          </a:p>
        </p:txBody>
      </p:sp>
      <p:grpSp>
        <p:nvGrpSpPr>
          <p:cNvPr id="20" name="Group 19">
            <a:extLst>
              <a:ext uri="{FF2B5EF4-FFF2-40B4-BE49-F238E27FC236}">
                <a16:creationId xmlns:a16="http://schemas.microsoft.com/office/drawing/2014/main" id="{8D3CA5C2-C6CF-88EE-3797-2F000438E952}"/>
              </a:ext>
            </a:extLst>
          </p:cNvPr>
          <p:cNvGrpSpPr/>
          <p:nvPr/>
        </p:nvGrpSpPr>
        <p:grpSpPr>
          <a:xfrm>
            <a:off x="667870" y="1093057"/>
            <a:ext cx="7730244" cy="3450270"/>
            <a:chOff x="931053" y="1597145"/>
            <a:chExt cx="10443115" cy="4227059"/>
          </a:xfrm>
        </p:grpSpPr>
        <p:sp>
          <p:nvSpPr>
            <p:cNvPr id="21" name="Rectangle 20">
              <a:extLst>
                <a:ext uri="{FF2B5EF4-FFF2-40B4-BE49-F238E27FC236}">
                  <a16:creationId xmlns:a16="http://schemas.microsoft.com/office/drawing/2014/main" id="{9682CC6B-40CD-C7C1-2C89-B8FA2267DC0B}"/>
                </a:ext>
              </a:extLst>
            </p:cNvPr>
            <p:cNvSpPr/>
            <p:nvPr/>
          </p:nvSpPr>
          <p:spPr>
            <a:xfrm>
              <a:off x="1319648" y="2354391"/>
              <a:ext cx="349046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2" name="Triangle 21">
              <a:extLst>
                <a:ext uri="{FF2B5EF4-FFF2-40B4-BE49-F238E27FC236}">
                  <a16:creationId xmlns:a16="http://schemas.microsoft.com/office/drawing/2014/main" id="{27F1F82B-F0F2-80F7-816D-8FF9C72E9D54}"/>
                </a:ext>
              </a:extLst>
            </p:cNvPr>
            <p:cNvSpPr/>
            <p:nvPr/>
          </p:nvSpPr>
          <p:spPr>
            <a:xfrm>
              <a:off x="2638997" y="2374721"/>
              <a:ext cx="851770" cy="107924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2591E5CF-1C87-6860-0BC0-7DB54266A44D}"/>
                </a:ext>
              </a:extLst>
            </p:cNvPr>
            <p:cNvSpPr txBox="1"/>
            <p:nvPr/>
          </p:nvSpPr>
          <p:spPr>
            <a:xfrm>
              <a:off x="931053" y="2005389"/>
              <a:ext cx="1074554" cy="377069"/>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SCIENCE</a:t>
              </a:r>
            </a:p>
          </p:txBody>
        </p:sp>
        <p:sp>
          <p:nvSpPr>
            <p:cNvPr id="24" name="TextBox 23">
              <a:extLst>
                <a:ext uri="{FF2B5EF4-FFF2-40B4-BE49-F238E27FC236}">
                  <a16:creationId xmlns:a16="http://schemas.microsoft.com/office/drawing/2014/main" id="{AA5126AF-D5BF-35B2-4BA5-6379012F658B}"/>
                </a:ext>
              </a:extLst>
            </p:cNvPr>
            <p:cNvSpPr txBox="1"/>
            <p:nvPr/>
          </p:nvSpPr>
          <p:spPr>
            <a:xfrm>
              <a:off x="3776551" y="1996087"/>
              <a:ext cx="1581296" cy="377069"/>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COMPLIANCE</a:t>
              </a:r>
            </a:p>
          </p:txBody>
        </p:sp>
        <p:sp>
          <p:nvSpPr>
            <p:cNvPr id="25" name="Rectangle 24">
              <a:extLst>
                <a:ext uri="{FF2B5EF4-FFF2-40B4-BE49-F238E27FC236}">
                  <a16:creationId xmlns:a16="http://schemas.microsoft.com/office/drawing/2014/main" id="{688E0DBC-CFBE-5CFC-37D5-C06590458115}"/>
                </a:ext>
              </a:extLst>
            </p:cNvPr>
            <p:cNvSpPr/>
            <p:nvPr/>
          </p:nvSpPr>
          <p:spPr>
            <a:xfrm rot="20320551">
              <a:off x="3317080" y="4724629"/>
              <a:ext cx="349046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6" name="Triangle 25">
              <a:extLst>
                <a:ext uri="{FF2B5EF4-FFF2-40B4-BE49-F238E27FC236}">
                  <a16:creationId xmlns:a16="http://schemas.microsoft.com/office/drawing/2014/main" id="{04C40231-37A2-FB06-30C9-BDC0FCB4EEA9}"/>
                </a:ext>
              </a:extLst>
            </p:cNvPr>
            <p:cNvSpPr/>
            <p:nvPr/>
          </p:nvSpPr>
          <p:spPr>
            <a:xfrm>
              <a:off x="4636429" y="4744959"/>
              <a:ext cx="851770" cy="107924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1E94FF9F-90D8-0ADE-C880-643BA65D6261}"/>
                </a:ext>
              </a:extLst>
            </p:cNvPr>
            <p:cNvSpPr txBox="1"/>
            <p:nvPr/>
          </p:nvSpPr>
          <p:spPr>
            <a:xfrm rot="20350767">
              <a:off x="2975190" y="4874723"/>
              <a:ext cx="1074554" cy="377069"/>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SCIENCE</a:t>
              </a:r>
            </a:p>
          </p:txBody>
        </p:sp>
        <p:sp>
          <p:nvSpPr>
            <p:cNvPr id="28" name="TextBox 27">
              <a:extLst>
                <a:ext uri="{FF2B5EF4-FFF2-40B4-BE49-F238E27FC236}">
                  <a16:creationId xmlns:a16="http://schemas.microsoft.com/office/drawing/2014/main" id="{26161BAA-AC80-2F13-71A6-AD831BE8F080}"/>
                </a:ext>
              </a:extLst>
            </p:cNvPr>
            <p:cNvSpPr txBox="1"/>
            <p:nvPr/>
          </p:nvSpPr>
          <p:spPr>
            <a:xfrm rot="20375867">
              <a:off x="5612425" y="3899158"/>
              <a:ext cx="1581296" cy="377069"/>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COMPLIANCE</a:t>
              </a:r>
            </a:p>
          </p:txBody>
        </p:sp>
        <p:sp>
          <p:nvSpPr>
            <p:cNvPr id="29" name="Rectangle 28">
              <a:extLst>
                <a:ext uri="{FF2B5EF4-FFF2-40B4-BE49-F238E27FC236}">
                  <a16:creationId xmlns:a16="http://schemas.microsoft.com/office/drawing/2014/main" id="{F4EBBF49-3E53-5E1C-C0D0-5B5D23BF906C}"/>
                </a:ext>
              </a:extLst>
            </p:cNvPr>
            <p:cNvSpPr/>
            <p:nvPr/>
          </p:nvSpPr>
          <p:spPr>
            <a:xfrm rot="1386961">
              <a:off x="7381886" y="3069827"/>
              <a:ext cx="349046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0" name="Triangle 29">
              <a:extLst>
                <a:ext uri="{FF2B5EF4-FFF2-40B4-BE49-F238E27FC236}">
                  <a16:creationId xmlns:a16="http://schemas.microsoft.com/office/drawing/2014/main" id="{A5691787-D027-2033-5BFE-99E7427A18A4}"/>
                </a:ext>
              </a:extLst>
            </p:cNvPr>
            <p:cNvSpPr/>
            <p:nvPr/>
          </p:nvSpPr>
          <p:spPr>
            <a:xfrm>
              <a:off x="8701235" y="3090157"/>
              <a:ext cx="851770" cy="107924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1" name="TextBox 30">
              <a:extLst>
                <a:ext uri="{FF2B5EF4-FFF2-40B4-BE49-F238E27FC236}">
                  <a16:creationId xmlns:a16="http://schemas.microsoft.com/office/drawing/2014/main" id="{A6D44BE9-C6CE-FD26-FC76-1420AB49620E}"/>
                </a:ext>
              </a:extLst>
            </p:cNvPr>
            <p:cNvSpPr txBox="1"/>
            <p:nvPr/>
          </p:nvSpPr>
          <p:spPr>
            <a:xfrm rot="1411868">
              <a:off x="7164815" y="2111599"/>
              <a:ext cx="1074554" cy="377069"/>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SCIENCE</a:t>
              </a:r>
            </a:p>
          </p:txBody>
        </p:sp>
        <p:sp>
          <p:nvSpPr>
            <p:cNvPr id="32" name="TextBox 31">
              <a:extLst>
                <a:ext uri="{FF2B5EF4-FFF2-40B4-BE49-F238E27FC236}">
                  <a16:creationId xmlns:a16="http://schemas.microsoft.com/office/drawing/2014/main" id="{442E82A9-5EEC-C960-569B-167A2F8856FD}"/>
                </a:ext>
              </a:extLst>
            </p:cNvPr>
            <p:cNvSpPr txBox="1"/>
            <p:nvPr/>
          </p:nvSpPr>
          <p:spPr>
            <a:xfrm rot="1459286">
              <a:off x="9792872" y="3244460"/>
              <a:ext cx="1581296" cy="377069"/>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COMPLIANCE</a:t>
              </a:r>
            </a:p>
          </p:txBody>
        </p:sp>
        <p:sp>
          <p:nvSpPr>
            <p:cNvPr id="33" name="Oval 32">
              <a:extLst>
                <a:ext uri="{FF2B5EF4-FFF2-40B4-BE49-F238E27FC236}">
                  <a16:creationId xmlns:a16="http://schemas.microsoft.com/office/drawing/2014/main" id="{1E75A519-CD9D-110C-9CD3-4C804CF686D6}"/>
                </a:ext>
              </a:extLst>
            </p:cNvPr>
            <p:cNvSpPr/>
            <p:nvPr/>
          </p:nvSpPr>
          <p:spPr>
            <a:xfrm>
              <a:off x="2758223" y="1597145"/>
              <a:ext cx="613317" cy="585123"/>
            </a:xfrm>
            <a:prstGeom prst="ellips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2">
                      <a:lumMod val="10000"/>
                    </a:schemeClr>
                  </a:solidFill>
                  <a:latin typeface="Calibri" panose="020F0502020204030204" pitchFamily="34" charset="0"/>
                  <a:cs typeface="Calibri" panose="020F0502020204030204" pitchFamily="34" charset="0"/>
                </a:rPr>
                <a:t>1</a:t>
              </a:r>
            </a:p>
          </p:txBody>
        </p:sp>
        <p:sp>
          <p:nvSpPr>
            <p:cNvPr id="34" name="Oval 33">
              <a:extLst>
                <a:ext uri="{FF2B5EF4-FFF2-40B4-BE49-F238E27FC236}">
                  <a16:creationId xmlns:a16="http://schemas.microsoft.com/office/drawing/2014/main" id="{9F482E26-0F65-CA4E-B03C-66CC2AA397A2}"/>
                </a:ext>
              </a:extLst>
            </p:cNvPr>
            <p:cNvSpPr/>
            <p:nvPr/>
          </p:nvSpPr>
          <p:spPr>
            <a:xfrm>
              <a:off x="8820461" y="2326367"/>
              <a:ext cx="613317" cy="585123"/>
            </a:xfrm>
            <a:prstGeom prst="ellips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2">
                      <a:lumMod val="10000"/>
                    </a:schemeClr>
                  </a:solidFill>
                  <a:latin typeface="Calibri" panose="020F0502020204030204" pitchFamily="34" charset="0"/>
                  <a:cs typeface="Calibri" panose="020F0502020204030204" pitchFamily="34" charset="0"/>
                </a:rPr>
                <a:t>3</a:t>
              </a:r>
            </a:p>
          </p:txBody>
        </p:sp>
        <p:sp>
          <p:nvSpPr>
            <p:cNvPr id="35" name="Oval 34">
              <a:extLst>
                <a:ext uri="{FF2B5EF4-FFF2-40B4-BE49-F238E27FC236}">
                  <a16:creationId xmlns:a16="http://schemas.microsoft.com/office/drawing/2014/main" id="{0685024E-9545-7D9D-D355-14EAAB227C19}"/>
                </a:ext>
              </a:extLst>
            </p:cNvPr>
            <p:cNvSpPr/>
            <p:nvPr/>
          </p:nvSpPr>
          <p:spPr>
            <a:xfrm>
              <a:off x="4749921" y="3999344"/>
              <a:ext cx="613317" cy="585123"/>
            </a:xfrm>
            <a:prstGeom prst="ellips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2">
                      <a:lumMod val="10000"/>
                    </a:schemeClr>
                  </a:solidFill>
                  <a:latin typeface="Calibri" panose="020F0502020204030204" pitchFamily="34" charset="0"/>
                  <a:cs typeface="Calibri" panose="020F0502020204030204" pitchFamily="34" charset="0"/>
                </a:rPr>
                <a:t>2</a:t>
              </a:r>
            </a:p>
          </p:txBody>
        </p:sp>
      </p:grpSp>
      <p:sp>
        <p:nvSpPr>
          <p:cNvPr id="36" name="TextBox 35">
            <a:extLst>
              <a:ext uri="{FF2B5EF4-FFF2-40B4-BE49-F238E27FC236}">
                <a16:creationId xmlns:a16="http://schemas.microsoft.com/office/drawing/2014/main" id="{FBC73BF9-081B-553C-A300-7D04F6BFA9CA}"/>
              </a:ext>
            </a:extLst>
          </p:cNvPr>
          <p:cNvSpPr txBox="1"/>
          <p:nvPr/>
        </p:nvSpPr>
        <p:spPr>
          <a:xfrm>
            <a:off x="0" y="4845888"/>
            <a:ext cx="2175596" cy="230832"/>
          </a:xfrm>
          <a:prstGeom prst="rect">
            <a:avLst/>
          </a:prstGeom>
          <a:noFill/>
        </p:spPr>
        <p:txBody>
          <a:bodyPr wrap="none" rtlCol="0">
            <a:spAutoFit/>
          </a:bodyPr>
          <a:lstStyle/>
          <a:p>
            <a:r>
              <a:rPr lang="en-US" sz="900" dirty="0">
                <a:latin typeface="Calibri" panose="020F0502020204030204" pitchFamily="34" charset="0"/>
                <a:cs typeface="Calibri" panose="020F0502020204030204" pitchFamily="34" charset="0"/>
              </a:rPr>
              <a:t>Slide acknowledgment: Dr. Anders </a:t>
            </a:r>
            <a:r>
              <a:rPr lang="en-US" sz="900" dirty="0" err="1">
                <a:latin typeface="Calibri" panose="020F0502020204030204" pitchFamily="34" charset="0"/>
                <a:cs typeface="Calibri" panose="020F0502020204030204" pitchFamily="34" charset="0"/>
              </a:rPr>
              <a:t>Vinther</a:t>
            </a:r>
            <a:endParaRPr lang="en-US" sz="900" dirty="0">
              <a:latin typeface="Calibri" panose="020F0502020204030204" pitchFamily="34" charset="0"/>
              <a:cs typeface="Calibri" panose="020F0502020204030204" pitchFamily="34" charset="0"/>
            </a:endParaRPr>
          </a:p>
        </p:txBody>
      </p:sp>
      <p:sp>
        <p:nvSpPr>
          <p:cNvPr id="37" name="TextBox 36">
            <a:extLst>
              <a:ext uri="{FF2B5EF4-FFF2-40B4-BE49-F238E27FC236}">
                <a16:creationId xmlns:a16="http://schemas.microsoft.com/office/drawing/2014/main" id="{B71EE2B1-F3C1-B3EE-4E99-74AF55264004}"/>
              </a:ext>
            </a:extLst>
          </p:cNvPr>
          <p:cNvSpPr txBox="1"/>
          <p:nvPr/>
        </p:nvSpPr>
        <p:spPr>
          <a:xfrm>
            <a:off x="4661647" y="3940699"/>
            <a:ext cx="4240306" cy="738664"/>
          </a:xfrm>
          <a:prstGeom prst="rect">
            <a:avLst/>
          </a:prstGeom>
          <a:noFill/>
        </p:spPr>
        <p:txBody>
          <a:bodyPr wrap="square" rtlCol="0">
            <a:spAutoFit/>
          </a:bodyPr>
          <a:lstStyle/>
          <a:p>
            <a:r>
              <a:rPr lang="en-US" dirty="0">
                <a:solidFill>
                  <a:schemeClr val="tx1"/>
                </a:solidFill>
                <a:latin typeface="Calibri" panose="020F0502020204030204" pitchFamily="34" charset="0"/>
                <a:cs typeface="Calibri" panose="020F0502020204030204" pitchFamily="34" charset="0"/>
              </a:rPr>
              <a:t>cGMP compliance is mandatory and common sense. Without applying science GMP compliance by itself cannot guarantee product quality  </a:t>
            </a:r>
          </a:p>
        </p:txBody>
      </p:sp>
      <p:sp>
        <p:nvSpPr>
          <p:cNvPr id="3" name="TextBox 2">
            <a:extLst>
              <a:ext uri="{FF2B5EF4-FFF2-40B4-BE49-F238E27FC236}">
                <a16:creationId xmlns:a16="http://schemas.microsoft.com/office/drawing/2014/main" id="{5B235448-0808-4C38-1BC2-20738795D49A}"/>
              </a:ext>
            </a:extLst>
          </p:cNvPr>
          <p:cNvSpPr txBox="1"/>
          <p:nvPr/>
        </p:nvSpPr>
        <p:spPr>
          <a:xfrm>
            <a:off x="2988418" y="2682278"/>
            <a:ext cx="1518364" cy="307777"/>
          </a:xfrm>
          <a:prstGeom prst="rect">
            <a:avLst/>
          </a:prstGeom>
          <a:noFill/>
        </p:spPr>
        <p:txBody>
          <a:bodyPr wrap="none" rtlCol="0">
            <a:spAutoFit/>
          </a:bodyPr>
          <a:lstStyle/>
          <a:p>
            <a:r>
              <a:rPr lang="en-US" i="1" dirty="0">
                <a:latin typeface="Calibri" panose="020F0502020204030204" pitchFamily="34" charset="0"/>
                <a:cs typeface="Calibri" panose="020F0502020204030204" pitchFamily="34" charset="0"/>
              </a:rPr>
              <a:t>“Non-compliance”</a:t>
            </a:r>
          </a:p>
        </p:txBody>
      </p:sp>
      <p:sp>
        <p:nvSpPr>
          <p:cNvPr id="4" name="TextBox 3">
            <a:extLst>
              <a:ext uri="{FF2B5EF4-FFF2-40B4-BE49-F238E27FC236}">
                <a16:creationId xmlns:a16="http://schemas.microsoft.com/office/drawing/2014/main" id="{E7797F90-BEAB-B380-BD07-481C18B06908}"/>
              </a:ext>
            </a:extLst>
          </p:cNvPr>
          <p:cNvSpPr txBox="1"/>
          <p:nvPr/>
        </p:nvSpPr>
        <p:spPr>
          <a:xfrm>
            <a:off x="6022618" y="1307579"/>
            <a:ext cx="1588897" cy="307777"/>
          </a:xfrm>
          <a:prstGeom prst="rect">
            <a:avLst/>
          </a:prstGeom>
          <a:noFill/>
        </p:spPr>
        <p:txBody>
          <a:bodyPr wrap="none" rtlCol="0">
            <a:spAutoFit/>
          </a:bodyPr>
          <a:lstStyle/>
          <a:p>
            <a:r>
              <a:rPr lang="en-US" i="1" dirty="0">
                <a:latin typeface="Calibri" panose="020F0502020204030204" pitchFamily="34" charset="0"/>
                <a:cs typeface="Calibri" panose="020F0502020204030204" pitchFamily="34" charset="0"/>
              </a:rPr>
              <a:t>“Blind-compliance”</a:t>
            </a:r>
          </a:p>
        </p:txBody>
      </p:sp>
    </p:spTree>
    <p:extLst>
      <p:ext uri="{BB962C8B-B14F-4D97-AF65-F5344CB8AC3E}">
        <p14:creationId xmlns:p14="http://schemas.microsoft.com/office/powerpoint/2010/main" val="3798972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9"/>
          <p:cNvSpPr txBox="1"/>
          <p:nvPr/>
        </p:nvSpPr>
        <p:spPr>
          <a:xfrm>
            <a:off x="598465" y="374278"/>
            <a:ext cx="6908258" cy="729138"/>
          </a:xfrm>
          <a:prstGeom prst="rect">
            <a:avLst/>
          </a:prstGeom>
          <a:noFill/>
          <a:ln>
            <a:noFill/>
          </a:ln>
        </p:spPr>
        <p:txBody>
          <a:bodyPr spcFirstLastPara="1" wrap="square" lIns="0" tIns="0" rIns="0" bIns="0" anchor="t" anchorCtr="0">
            <a:normAutofit fontScale="97500"/>
          </a:bodyPr>
          <a:lstStyle/>
          <a:p>
            <a:pPr marL="0" marR="0" lvl="0" indent="0" algn="l" rtl="0">
              <a:lnSpc>
                <a:spcPct val="90000"/>
              </a:lnSpc>
              <a:spcBef>
                <a:spcPts val="0"/>
              </a:spcBef>
              <a:spcAft>
                <a:spcPts val="0"/>
              </a:spcAft>
              <a:buClr>
                <a:srgbClr val="094B8A"/>
              </a:buClr>
              <a:buSzPct val="146520"/>
              <a:buFont typeface="Roboto"/>
              <a:buNone/>
            </a:pPr>
            <a:r>
              <a:rPr lang="en-US" sz="1800" i="0" u="none" strike="noStrike" cap="none" dirty="0">
                <a:solidFill>
                  <a:srgbClr val="005493"/>
                </a:solidFill>
                <a:latin typeface="Calibri" panose="020F0502020204030204" pitchFamily="34" charset="0"/>
                <a:ea typeface="Roboto" panose="02000000000000000000" pitchFamily="2" charset="0"/>
                <a:cs typeface="Calibri" panose="020F0502020204030204" pitchFamily="34" charset="0"/>
              </a:rPr>
              <a:t>Post Approval Changes (PACs) are a Natural and Essential Part of a Pharmaceutical Product’s Commercial Lifecycle </a:t>
            </a:r>
            <a:endParaRPr sz="1800" i="0" u="none" strike="noStrike" cap="none" dirty="0">
              <a:solidFill>
                <a:srgbClr val="005493"/>
              </a:solidFill>
              <a:latin typeface="Calibri" panose="020F0502020204030204" pitchFamily="34" charset="0"/>
              <a:ea typeface="Roboto" panose="02000000000000000000" pitchFamily="2" charset="0"/>
              <a:cs typeface="Calibri" panose="020F0502020204030204" pitchFamily="34" charset="0"/>
            </a:endParaRPr>
          </a:p>
        </p:txBody>
      </p:sp>
      <p:sp>
        <p:nvSpPr>
          <p:cNvPr id="177" name="Google Shape;177;p9"/>
          <p:cNvSpPr txBox="1"/>
          <p:nvPr/>
        </p:nvSpPr>
        <p:spPr>
          <a:xfrm>
            <a:off x="180263" y="1193259"/>
            <a:ext cx="3959636" cy="2264213"/>
          </a:xfrm>
          <a:prstGeom prst="rect">
            <a:avLst/>
          </a:prstGeom>
          <a:noFill/>
          <a:ln>
            <a:noFill/>
          </a:ln>
        </p:spPr>
        <p:txBody>
          <a:bodyPr spcFirstLastPara="1" wrap="square" lIns="0" tIns="0" rIns="0" bIns="0" anchor="t" anchorCtr="0">
            <a:noAutofit/>
          </a:bodyPr>
          <a:lstStyle/>
          <a:p>
            <a:pPr marL="457200" marR="0" lvl="0" indent="-298450" algn="l" rtl="0">
              <a:lnSpc>
                <a:spcPct val="100000"/>
              </a:lnSpc>
              <a:spcBef>
                <a:spcPts val="0"/>
              </a:spcBef>
              <a:spcAft>
                <a:spcPts val="0"/>
              </a:spcAft>
              <a:buClr>
                <a:srgbClr val="7F7F7F"/>
              </a:buClr>
              <a:buSzPts val="1100"/>
              <a:buFont typeface="Arial"/>
              <a:buChar char="•"/>
            </a:pPr>
            <a:r>
              <a:rPr lang="en-US" b="0" i="0" u="none" strike="noStrike" cap="none" dirty="0">
                <a:solidFill>
                  <a:schemeClr val="tx1"/>
                </a:solidFill>
                <a:latin typeface="Calibri" panose="020F0502020204030204" pitchFamily="34" charset="0"/>
                <a:ea typeface="Roboto"/>
                <a:cs typeface="Calibri" panose="020F0502020204030204" pitchFamily="34" charset="0"/>
                <a:sym typeface="Roboto"/>
              </a:rPr>
              <a:t>Upgrading (aging) manufacturing and testing facilities and equipment</a:t>
            </a:r>
            <a:endParaRPr dirty="0">
              <a:solidFill>
                <a:schemeClr val="tx1"/>
              </a:solidFill>
              <a:latin typeface="Calibri" panose="020F0502020204030204" pitchFamily="34" charset="0"/>
              <a:cs typeface="Calibri" panose="020F0502020204030204" pitchFamily="34" charset="0"/>
            </a:endParaRPr>
          </a:p>
          <a:p>
            <a:pPr marL="457200" marR="0" lvl="0" indent="-298450" algn="l" rtl="0">
              <a:lnSpc>
                <a:spcPct val="100000"/>
              </a:lnSpc>
              <a:spcBef>
                <a:spcPts val="0"/>
              </a:spcBef>
              <a:spcAft>
                <a:spcPts val="0"/>
              </a:spcAft>
              <a:buClr>
                <a:srgbClr val="7F7F7F"/>
              </a:buClr>
              <a:buSzPts val="1100"/>
              <a:buFont typeface="Arial"/>
              <a:buChar char="•"/>
            </a:pPr>
            <a:r>
              <a:rPr lang="en-US" b="0" i="0" u="none" strike="noStrike" cap="none" dirty="0">
                <a:solidFill>
                  <a:schemeClr val="tx1"/>
                </a:solidFill>
                <a:latin typeface="Calibri" panose="020F0502020204030204" pitchFamily="34" charset="0"/>
                <a:ea typeface="Roboto"/>
                <a:cs typeface="Calibri" panose="020F0502020204030204" pitchFamily="34" charset="0"/>
                <a:sym typeface="Roboto"/>
              </a:rPr>
              <a:t>Maintaining cGMP compliance and a state of control</a:t>
            </a:r>
            <a:endParaRPr dirty="0">
              <a:solidFill>
                <a:schemeClr val="tx1"/>
              </a:solidFill>
              <a:latin typeface="Calibri" panose="020F0502020204030204" pitchFamily="34" charset="0"/>
              <a:cs typeface="Calibri" panose="020F0502020204030204" pitchFamily="34" charset="0"/>
            </a:endParaRPr>
          </a:p>
          <a:p>
            <a:pPr marL="457200" marR="0" lvl="0" indent="-298450" algn="l" rtl="0">
              <a:lnSpc>
                <a:spcPct val="100000"/>
              </a:lnSpc>
              <a:spcBef>
                <a:spcPts val="0"/>
              </a:spcBef>
              <a:spcAft>
                <a:spcPts val="0"/>
              </a:spcAft>
              <a:buClr>
                <a:srgbClr val="7F7F7F"/>
              </a:buClr>
              <a:buSzPts val="1100"/>
              <a:buFont typeface="Arial"/>
              <a:buChar char="•"/>
            </a:pPr>
            <a:r>
              <a:rPr lang="en-US" b="0" i="0" u="none" strike="noStrike" cap="none" dirty="0">
                <a:solidFill>
                  <a:schemeClr val="tx1"/>
                </a:solidFill>
                <a:latin typeface="Calibri" panose="020F0502020204030204" pitchFamily="34" charset="0"/>
                <a:ea typeface="Roboto"/>
                <a:cs typeface="Calibri" panose="020F0502020204030204" pitchFamily="34" charset="0"/>
                <a:sym typeface="Roboto"/>
              </a:rPr>
              <a:t>Implementing evolving regulatory requirements and new technologies</a:t>
            </a:r>
            <a:endParaRPr dirty="0">
              <a:solidFill>
                <a:schemeClr val="tx1"/>
              </a:solidFill>
              <a:latin typeface="Calibri" panose="020F0502020204030204" pitchFamily="34" charset="0"/>
              <a:cs typeface="Calibri" panose="020F0502020204030204" pitchFamily="34" charset="0"/>
            </a:endParaRPr>
          </a:p>
          <a:p>
            <a:pPr marL="457200" marR="0" lvl="0" indent="-298450" algn="l" rtl="0">
              <a:lnSpc>
                <a:spcPct val="100000"/>
              </a:lnSpc>
              <a:spcBef>
                <a:spcPts val="0"/>
              </a:spcBef>
              <a:spcAft>
                <a:spcPts val="0"/>
              </a:spcAft>
              <a:buClr>
                <a:srgbClr val="7F7F7F"/>
              </a:buClr>
              <a:buSzPts val="1100"/>
              <a:buFont typeface="Arial"/>
              <a:buChar char="•"/>
            </a:pPr>
            <a:r>
              <a:rPr lang="en-US" b="0" i="0" u="none" strike="noStrike" cap="none" dirty="0">
                <a:solidFill>
                  <a:schemeClr val="tx1"/>
                </a:solidFill>
                <a:latin typeface="Calibri" panose="020F0502020204030204" pitchFamily="34" charset="0"/>
                <a:ea typeface="Roboto"/>
                <a:cs typeface="Calibri" panose="020F0502020204030204" pitchFamily="34" charset="0"/>
                <a:sym typeface="Roboto"/>
              </a:rPr>
              <a:t>Emerging new knowledge about products and processes</a:t>
            </a:r>
            <a:endParaRPr dirty="0">
              <a:solidFill>
                <a:schemeClr val="tx1"/>
              </a:solidFill>
              <a:latin typeface="Calibri" panose="020F0502020204030204" pitchFamily="34" charset="0"/>
              <a:cs typeface="Calibri" panose="020F0502020204030204" pitchFamily="34" charset="0"/>
            </a:endParaRPr>
          </a:p>
          <a:p>
            <a:pPr marL="457200" marR="0" lvl="0" indent="-298450" algn="l" rtl="0">
              <a:lnSpc>
                <a:spcPct val="100000"/>
              </a:lnSpc>
              <a:spcBef>
                <a:spcPts val="0"/>
              </a:spcBef>
              <a:spcAft>
                <a:spcPts val="0"/>
              </a:spcAft>
              <a:buClr>
                <a:srgbClr val="7F7F7F"/>
              </a:buClr>
              <a:buSzPts val="1100"/>
              <a:buFont typeface="Arial"/>
              <a:buChar char="•"/>
            </a:pPr>
            <a:r>
              <a:rPr lang="en-US" b="0" i="0" u="none" strike="noStrike" cap="none" dirty="0">
                <a:solidFill>
                  <a:schemeClr val="tx1"/>
                </a:solidFill>
                <a:latin typeface="Calibri" panose="020F0502020204030204" pitchFamily="34" charset="0"/>
                <a:ea typeface="Roboto"/>
                <a:cs typeface="Calibri" panose="020F0502020204030204" pitchFamily="34" charset="0"/>
                <a:sym typeface="Roboto"/>
              </a:rPr>
              <a:t>Supplier changes</a:t>
            </a:r>
            <a:endParaRPr dirty="0">
              <a:solidFill>
                <a:schemeClr val="tx1"/>
              </a:solidFill>
              <a:latin typeface="Calibri" panose="020F0502020204030204" pitchFamily="34" charset="0"/>
              <a:cs typeface="Calibri" panose="020F0502020204030204" pitchFamily="34" charset="0"/>
            </a:endParaRPr>
          </a:p>
          <a:p>
            <a:pPr marL="457200" marR="0" lvl="0" indent="-298450" algn="l" rtl="0">
              <a:lnSpc>
                <a:spcPct val="100000"/>
              </a:lnSpc>
              <a:spcBef>
                <a:spcPts val="0"/>
              </a:spcBef>
              <a:spcAft>
                <a:spcPts val="0"/>
              </a:spcAft>
              <a:buClr>
                <a:srgbClr val="7F7F7F"/>
              </a:buClr>
              <a:buSzPts val="1100"/>
              <a:buFont typeface="Arial"/>
              <a:buChar char="•"/>
            </a:pPr>
            <a:r>
              <a:rPr lang="en-US" b="0" i="0" u="none" strike="noStrike" cap="none" dirty="0">
                <a:solidFill>
                  <a:schemeClr val="tx1"/>
                </a:solidFill>
                <a:latin typeface="Calibri" panose="020F0502020204030204" pitchFamily="34" charset="0"/>
                <a:ea typeface="Roboto"/>
                <a:cs typeface="Calibri" panose="020F0502020204030204" pitchFamily="34" charset="0"/>
                <a:sym typeface="Roboto"/>
              </a:rPr>
              <a:t>Continuous improvement</a:t>
            </a:r>
          </a:p>
        </p:txBody>
      </p:sp>
      <p:sp>
        <p:nvSpPr>
          <p:cNvPr id="179" name="Google Shape;179;p9"/>
          <p:cNvSpPr txBox="1"/>
          <p:nvPr/>
        </p:nvSpPr>
        <p:spPr>
          <a:xfrm>
            <a:off x="293034" y="3591358"/>
            <a:ext cx="3877522" cy="149267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600"/>
              </a:spcAft>
              <a:buNone/>
            </a:pPr>
            <a:r>
              <a:rPr lang="en-US" b="0" i="0" u="none" strike="noStrike" cap="none" dirty="0">
                <a:solidFill>
                  <a:srgbClr val="000000"/>
                </a:solidFill>
                <a:latin typeface="Calibri" panose="020F0502020204030204" pitchFamily="34" charset="0"/>
                <a:ea typeface="Libre Franklin"/>
                <a:cs typeface="Calibri" panose="020F0502020204030204" pitchFamily="34" charset="0"/>
                <a:sym typeface="Libre Franklin"/>
              </a:rPr>
              <a:t>Bringing a vaccine or drug product to market is not the finish line.</a:t>
            </a:r>
            <a:endParaRPr dirty="0">
              <a:latin typeface="Calibri" panose="020F0502020204030204" pitchFamily="34" charset="0"/>
              <a:cs typeface="Calibri" panose="020F0502020204030204" pitchFamily="34" charset="0"/>
            </a:endParaRPr>
          </a:p>
          <a:p>
            <a:pPr marL="0" marR="0" lvl="0" indent="0" algn="l" rtl="0">
              <a:lnSpc>
                <a:spcPct val="100000"/>
              </a:lnSpc>
              <a:spcBef>
                <a:spcPts val="300"/>
              </a:spcBef>
              <a:spcAft>
                <a:spcPts val="300"/>
              </a:spcAft>
              <a:buNone/>
            </a:pPr>
            <a:r>
              <a:rPr lang="en-US" sz="1200" b="0" i="0" u="none" strike="noStrike" cap="none" dirty="0">
                <a:solidFill>
                  <a:srgbClr val="000000"/>
                </a:solidFill>
                <a:latin typeface="Calibri" panose="020F0502020204030204" pitchFamily="34" charset="0"/>
                <a:ea typeface="Libre Franklin"/>
                <a:cs typeface="Calibri" panose="020F0502020204030204" pitchFamily="34" charset="0"/>
                <a:sym typeface="Libre Franklin"/>
              </a:rPr>
              <a:t>T</a:t>
            </a:r>
            <a:r>
              <a:rPr lang="en-US" sz="1200" b="0" i="0" u="none" strike="noStrike" cap="none" dirty="0">
                <a:solidFill>
                  <a:srgbClr val="000000"/>
                </a:solidFill>
                <a:latin typeface="Calibri" panose="020F0502020204030204" pitchFamily="34" charset="0"/>
                <a:cs typeface="Calibri" panose="020F0502020204030204" pitchFamily="34" charset="0"/>
                <a:sym typeface="Arial"/>
              </a:rPr>
              <a:t>he objective for manufacturers is an </a:t>
            </a:r>
            <a:r>
              <a:rPr lang="en-US" sz="1200" b="1" i="1" u="none" strike="noStrike" cap="none" dirty="0">
                <a:solidFill>
                  <a:srgbClr val="000000"/>
                </a:solidFill>
                <a:latin typeface="Calibri" panose="020F0502020204030204" pitchFamily="34" charset="0"/>
                <a:cs typeface="Calibri" panose="020F0502020204030204" pitchFamily="34" charset="0"/>
                <a:sym typeface="Arial"/>
              </a:rPr>
              <a:t>uninterrupted supply </a:t>
            </a:r>
            <a:r>
              <a:rPr lang="en-US" sz="1200" b="0" i="0" u="none" strike="noStrike" cap="none" dirty="0">
                <a:solidFill>
                  <a:srgbClr val="000000"/>
                </a:solidFill>
                <a:latin typeface="Calibri" panose="020F0502020204030204" pitchFamily="34" charset="0"/>
                <a:cs typeface="Calibri" panose="020F0502020204030204" pitchFamily="34" charset="0"/>
                <a:sym typeface="Arial"/>
              </a:rPr>
              <a:t>throughout the product’s commercial lifecycle</a:t>
            </a:r>
            <a:endParaRPr sz="1200" dirty="0">
              <a:latin typeface="Calibri" panose="020F0502020204030204" pitchFamily="34" charset="0"/>
              <a:cs typeface="Calibri" panose="020F0502020204030204" pitchFamily="34" charset="0"/>
            </a:endParaRPr>
          </a:p>
          <a:p>
            <a:pPr marL="0" marR="0" lvl="0" indent="0" algn="l" rtl="0">
              <a:lnSpc>
                <a:spcPct val="100000"/>
              </a:lnSpc>
              <a:spcBef>
                <a:spcPts val="600"/>
              </a:spcBef>
              <a:spcAft>
                <a:spcPts val="600"/>
              </a:spcAft>
              <a:buNone/>
            </a:pPr>
            <a:endParaRPr sz="1200" b="0" i="0" u="none" strike="noStrike" cap="none" dirty="0">
              <a:solidFill>
                <a:srgbClr val="000000"/>
              </a:solidFill>
              <a:latin typeface="Calibri" panose="020F0502020204030204" pitchFamily="34" charset="0"/>
              <a:ea typeface="Libre Franklin"/>
              <a:cs typeface="Calibri" panose="020F0502020204030204" pitchFamily="34" charset="0"/>
              <a:sym typeface="Libre Franklin"/>
            </a:endParaRPr>
          </a:p>
        </p:txBody>
      </p:sp>
      <p:sp>
        <p:nvSpPr>
          <p:cNvPr id="3" name="TextBox 2">
            <a:extLst>
              <a:ext uri="{FF2B5EF4-FFF2-40B4-BE49-F238E27FC236}">
                <a16:creationId xmlns:a16="http://schemas.microsoft.com/office/drawing/2014/main" id="{4D6D632C-08E8-CEE0-1F44-81175448F79E}"/>
              </a:ext>
            </a:extLst>
          </p:cNvPr>
          <p:cNvSpPr txBox="1"/>
          <p:nvPr/>
        </p:nvSpPr>
        <p:spPr>
          <a:xfrm>
            <a:off x="4803804" y="1179386"/>
            <a:ext cx="3789012" cy="646331"/>
          </a:xfrm>
          <a:prstGeom prst="rect">
            <a:avLst/>
          </a:prstGeom>
          <a:noFill/>
          <a:ln>
            <a:solidFill>
              <a:schemeClr val="accent1"/>
            </a:solidFill>
          </a:ln>
        </p:spPr>
        <p:txBody>
          <a:bodyPr wrap="square">
            <a:spAutoFit/>
          </a:bodyPr>
          <a:lstStyle/>
          <a:p>
            <a:pPr marL="158750" marR="0" lvl="0" algn="ctr" rtl="0">
              <a:lnSpc>
                <a:spcPct val="100000"/>
              </a:lnSpc>
              <a:spcBef>
                <a:spcPts val="0"/>
              </a:spcBef>
              <a:spcAft>
                <a:spcPts val="0"/>
              </a:spcAft>
              <a:buClr>
                <a:srgbClr val="7F7F7F"/>
              </a:buClr>
              <a:buSzPts val="1100"/>
            </a:pPr>
            <a:r>
              <a:rPr lang="en-US" sz="1200" b="1" dirty="0">
                <a:solidFill>
                  <a:schemeClr val="tx1"/>
                </a:solidFill>
                <a:latin typeface="Calibri" panose="020F0502020204030204" pitchFamily="34" charset="0"/>
                <a:ea typeface="Roboto"/>
                <a:cs typeface="Calibri" panose="020F0502020204030204" pitchFamily="34" charset="0"/>
                <a:sym typeface="Roboto"/>
              </a:rPr>
              <a:t>Post Approval Changes should be implemented timely and drive risk reduction, </a:t>
            </a:r>
          </a:p>
          <a:p>
            <a:pPr marL="158750" marR="0" lvl="0" algn="ctr" rtl="0">
              <a:lnSpc>
                <a:spcPct val="100000"/>
              </a:lnSpc>
              <a:spcBef>
                <a:spcPts val="0"/>
              </a:spcBef>
              <a:spcAft>
                <a:spcPts val="0"/>
              </a:spcAft>
              <a:buClr>
                <a:srgbClr val="7F7F7F"/>
              </a:buClr>
              <a:buSzPts val="1100"/>
            </a:pPr>
            <a:r>
              <a:rPr lang="en-US" sz="1200" b="1" dirty="0">
                <a:solidFill>
                  <a:schemeClr val="tx1"/>
                </a:solidFill>
                <a:latin typeface="Calibri" panose="020F0502020204030204" pitchFamily="34" charset="0"/>
                <a:ea typeface="Roboto"/>
                <a:cs typeface="Calibri" panose="020F0502020204030204" pitchFamily="34" charset="0"/>
                <a:sym typeface="Roboto"/>
              </a:rPr>
              <a:t>but cannot be due to the global regulatory complexity</a:t>
            </a:r>
            <a:endParaRPr lang="en-US" sz="1200" b="1" dirty="0">
              <a:solidFill>
                <a:schemeClr val="tx1"/>
              </a:solidFill>
              <a:latin typeface="Calibri" panose="020F0502020204030204" pitchFamily="34" charset="0"/>
              <a:cs typeface="Calibri" panose="020F0502020204030204" pitchFamily="34" charset="0"/>
            </a:endParaRPr>
          </a:p>
        </p:txBody>
      </p:sp>
      <p:sp>
        <p:nvSpPr>
          <p:cNvPr id="6" name="Google Shape;198;p12">
            <a:extLst>
              <a:ext uri="{FF2B5EF4-FFF2-40B4-BE49-F238E27FC236}">
                <a16:creationId xmlns:a16="http://schemas.microsoft.com/office/drawing/2014/main" id="{5B922C9A-6CD6-0423-7449-DD57BDBF4A1A}"/>
              </a:ext>
            </a:extLst>
          </p:cNvPr>
          <p:cNvSpPr txBox="1"/>
          <p:nvPr/>
        </p:nvSpPr>
        <p:spPr>
          <a:xfrm>
            <a:off x="4415882" y="2413557"/>
            <a:ext cx="1047816" cy="646331"/>
          </a:xfrm>
          <a:prstGeom prst="rect">
            <a:avLst/>
          </a:prstGeom>
          <a:noFill/>
          <a:ln>
            <a:noFill/>
          </a:ln>
        </p:spPr>
        <p:txBody>
          <a:bodyPr spcFirstLastPara="1" wrap="square" lIns="0" tIns="0" rIns="0" bIns="0" anchor="t" anchorCtr="0">
            <a:normAutofit/>
          </a:bodyPr>
          <a:lstStyle/>
          <a:p>
            <a:pPr marL="0" marR="0" lvl="0" indent="0" algn="ctr" rtl="0">
              <a:lnSpc>
                <a:spcPct val="100000"/>
              </a:lnSpc>
              <a:spcBef>
                <a:spcPts val="0"/>
              </a:spcBef>
              <a:spcAft>
                <a:spcPts val="0"/>
              </a:spcAft>
              <a:buClr>
                <a:srgbClr val="094B8A"/>
              </a:buClr>
              <a:buSzPts val="3000"/>
              <a:buFont typeface="Roboto"/>
              <a:buNone/>
            </a:pPr>
            <a:r>
              <a:rPr lang="en-US" sz="1200" i="0" u="none" strike="noStrike" cap="none" dirty="0">
                <a:solidFill>
                  <a:srgbClr val="005493"/>
                </a:solidFill>
                <a:latin typeface="Calibri" panose="020F0502020204030204" pitchFamily="34" charset="0"/>
                <a:ea typeface="Roboto" panose="02000000000000000000" pitchFamily="2" charset="0"/>
                <a:cs typeface="Calibri" panose="020F0502020204030204" pitchFamily="34" charset="0"/>
              </a:rPr>
              <a:t>PAC assessed and validated by company</a:t>
            </a:r>
            <a:endParaRPr sz="900" dirty="0">
              <a:latin typeface="Calibri" panose="020F0502020204030204" pitchFamily="34" charset="0"/>
              <a:ea typeface="Roboto" panose="02000000000000000000" pitchFamily="2" charset="0"/>
              <a:cs typeface="Calibri" panose="020F0502020204030204" pitchFamily="34" charset="0"/>
            </a:endParaRPr>
          </a:p>
        </p:txBody>
      </p:sp>
      <p:sp>
        <p:nvSpPr>
          <p:cNvPr id="7" name="Google Shape;198;p12">
            <a:extLst>
              <a:ext uri="{FF2B5EF4-FFF2-40B4-BE49-F238E27FC236}">
                <a16:creationId xmlns:a16="http://schemas.microsoft.com/office/drawing/2014/main" id="{73D4C9D1-4747-A6CF-B400-E750854F00B5}"/>
              </a:ext>
            </a:extLst>
          </p:cNvPr>
          <p:cNvSpPr txBox="1"/>
          <p:nvPr/>
        </p:nvSpPr>
        <p:spPr>
          <a:xfrm>
            <a:off x="7687204" y="2303294"/>
            <a:ext cx="1360991" cy="869742"/>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94B8A"/>
              </a:buClr>
              <a:buSzPts val="3000"/>
              <a:buFont typeface="Roboto"/>
              <a:buNone/>
            </a:pPr>
            <a:r>
              <a:rPr lang="en-US" sz="1200" i="0" u="none" strike="noStrike" cap="none" dirty="0">
                <a:solidFill>
                  <a:srgbClr val="005493"/>
                </a:solidFill>
                <a:latin typeface="Calibri" panose="020F0502020204030204" pitchFamily="34" charset="0"/>
                <a:ea typeface="Roboto" panose="02000000000000000000" pitchFamily="2" charset="0"/>
                <a:cs typeface="Calibri" panose="020F0502020204030204" pitchFamily="34" charset="0"/>
              </a:rPr>
              <a:t>PAC approved by regulatory agenc</a:t>
            </a:r>
            <a:r>
              <a:rPr lang="en-US" sz="1200" i="0" u="sng" strike="noStrike" cap="none" dirty="0">
                <a:solidFill>
                  <a:srgbClr val="005493"/>
                </a:solidFill>
                <a:latin typeface="Calibri" panose="020F0502020204030204" pitchFamily="34" charset="0"/>
                <a:ea typeface="Roboto" panose="02000000000000000000" pitchFamily="2" charset="0"/>
                <a:cs typeface="Calibri" panose="020F0502020204030204" pitchFamily="34" charset="0"/>
              </a:rPr>
              <a:t>ies</a:t>
            </a:r>
            <a:r>
              <a:rPr lang="en-US" sz="1200" i="0" u="none" strike="noStrike" cap="none" dirty="0">
                <a:solidFill>
                  <a:srgbClr val="005493"/>
                </a:solidFill>
                <a:latin typeface="Calibri" panose="020F0502020204030204" pitchFamily="34" charset="0"/>
                <a:ea typeface="Roboto" panose="02000000000000000000" pitchFamily="2" charset="0"/>
                <a:cs typeface="Calibri" panose="020F0502020204030204" pitchFamily="34" charset="0"/>
              </a:rPr>
              <a:t> before implementation</a:t>
            </a:r>
            <a:endParaRPr sz="1200" dirty="0">
              <a:latin typeface="Calibri" panose="020F0502020204030204" pitchFamily="34" charset="0"/>
              <a:ea typeface="Roboto" panose="02000000000000000000" pitchFamily="2" charset="0"/>
              <a:cs typeface="Calibri" panose="020F0502020204030204" pitchFamily="34" charset="0"/>
            </a:endParaRPr>
          </a:p>
        </p:txBody>
      </p:sp>
      <p:sp>
        <p:nvSpPr>
          <p:cNvPr id="8" name="Right Arrow 7">
            <a:extLst>
              <a:ext uri="{FF2B5EF4-FFF2-40B4-BE49-F238E27FC236}">
                <a16:creationId xmlns:a16="http://schemas.microsoft.com/office/drawing/2014/main" id="{FA882B93-CBF4-48D0-E979-08C4754CF1ED}"/>
              </a:ext>
            </a:extLst>
          </p:cNvPr>
          <p:cNvSpPr/>
          <p:nvPr/>
        </p:nvSpPr>
        <p:spPr>
          <a:xfrm>
            <a:off x="5629225" y="3444518"/>
            <a:ext cx="2004359" cy="3960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Calibri" panose="020F0502020204030204" pitchFamily="34" charset="0"/>
                <a:cs typeface="Calibri" panose="020F0502020204030204" pitchFamily="34" charset="0"/>
              </a:rPr>
              <a:t>YEARS</a:t>
            </a:r>
          </a:p>
        </p:txBody>
      </p:sp>
      <p:sp>
        <p:nvSpPr>
          <p:cNvPr id="9" name="Google Shape;179;p9">
            <a:extLst>
              <a:ext uri="{FF2B5EF4-FFF2-40B4-BE49-F238E27FC236}">
                <a16:creationId xmlns:a16="http://schemas.microsoft.com/office/drawing/2014/main" id="{0B4C1E81-DCCF-FDE3-6A0D-9F6C2E33B362}"/>
              </a:ext>
            </a:extLst>
          </p:cNvPr>
          <p:cNvSpPr txBox="1"/>
          <p:nvPr/>
        </p:nvSpPr>
        <p:spPr>
          <a:xfrm>
            <a:off x="5287680" y="3803730"/>
            <a:ext cx="2821259" cy="80017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600"/>
              </a:spcBef>
              <a:spcAft>
                <a:spcPts val="600"/>
              </a:spcAft>
              <a:buNone/>
            </a:pPr>
            <a:r>
              <a:rPr lang="en-US" sz="1200" dirty="0">
                <a:solidFill>
                  <a:srgbClr val="005493"/>
                </a:solidFill>
                <a:latin typeface="Calibri" panose="020F0502020204030204" pitchFamily="34" charset="0"/>
                <a:ea typeface="Roboto" panose="02000000000000000000" pitchFamily="2" charset="0"/>
                <a:cs typeface="Calibri" panose="020F0502020204030204" pitchFamily="34" charset="0"/>
                <a:sym typeface="Libre Franklin"/>
              </a:rPr>
              <a:t>One PAC, many national/regional submissions with different documentation requirements and different timelines</a:t>
            </a:r>
            <a:endParaRPr sz="1200" dirty="0">
              <a:solidFill>
                <a:srgbClr val="005493"/>
              </a:solidFill>
              <a:latin typeface="Calibri" panose="020F0502020204030204" pitchFamily="34" charset="0"/>
              <a:ea typeface="Roboto" panose="02000000000000000000" pitchFamily="2" charset="0"/>
              <a:cs typeface="Calibri" panose="020F0502020204030204" pitchFamily="34" charset="0"/>
            </a:endParaRPr>
          </a:p>
        </p:txBody>
      </p:sp>
      <p:grpSp>
        <p:nvGrpSpPr>
          <p:cNvPr id="2" name="Group 1">
            <a:extLst>
              <a:ext uri="{FF2B5EF4-FFF2-40B4-BE49-F238E27FC236}">
                <a16:creationId xmlns:a16="http://schemas.microsoft.com/office/drawing/2014/main" id="{5491BCC6-443B-AED8-B15C-BA3795DB5D18}"/>
              </a:ext>
            </a:extLst>
          </p:cNvPr>
          <p:cNvGrpSpPr/>
          <p:nvPr/>
        </p:nvGrpSpPr>
        <p:grpSpPr>
          <a:xfrm>
            <a:off x="5533679" y="1900497"/>
            <a:ext cx="2163338" cy="1554231"/>
            <a:chOff x="412959" y="3725243"/>
            <a:chExt cx="2959439" cy="2359396"/>
          </a:xfrm>
        </p:grpSpPr>
        <p:pic>
          <p:nvPicPr>
            <p:cNvPr id="11" name="Picture 10">
              <a:extLst>
                <a:ext uri="{FF2B5EF4-FFF2-40B4-BE49-F238E27FC236}">
                  <a16:creationId xmlns:a16="http://schemas.microsoft.com/office/drawing/2014/main" id="{7CAA47E7-6954-57DE-81B0-F559546F8B25}"/>
                </a:ext>
              </a:extLst>
            </p:cNvPr>
            <p:cNvPicPr>
              <a:picLocks noChangeAspect="1"/>
            </p:cNvPicPr>
            <p:nvPr/>
          </p:nvPicPr>
          <p:blipFill>
            <a:blip r:embed="rId3"/>
            <a:stretch>
              <a:fillRect/>
            </a:stretch>
          </p:blipFill>
          <p:spPr>
            <a:xfrm>
              <a:off x="412959" y="3725243"/>
              <a:ext cx="2959439" cy="2359396"/>
            </a:xfrm>
            <a:prstGeom prst="rect">
              <a:avLst/>
            </a:prstGeom>
          </p:spPr>
        </p:pic>
        <p:sp>
          <p:nvSpPr>
            <p:cNvPr id="12" name="TextBox 11">
              <a:extLst>
                <a:ext uri="{FF2B5EF4-FFF2-40B4-BE49-F238E27FC236}">
                  <a16:creationId xmlns:a16="http://schemas.microsoft.com/office/drawing/2014/main" id="{99E51C50-72F6-B804-B8B1-27A7AFBF77F7}"/>
                </a:ext>
              </a:extLst>
            </p:cNvPr>
            <p:cNvSpPr txBox="1"/>
            <p:nvPr/>
          </p:nvSpPr>
          <p:spPr>
            <a:xfrm>
              <a:off x="1321178" y="3785135"/>
              <a:ext cx="1143000" cy="169277"/>
            </a:xfrm>
            <a:prstGeom prst="rect">
              <a:avLst/>
            </a:prstGeom>
            <a:solidFill>
              <a:schemeClr val="bg1">
                <a:lumMod val="50000"/>
              </a:schemeClr>
            </a:solidFill>
          </p:spPr>
          <p:txBody>
            <a:bodyPr wrap="square" rtlCol="0">
              <a:spAutoFit/>
            </a:bodyPr>
            <a:lstStyle/>
            <a:p>
              <a:endParaRPr lang="en-US" sz="500" dirty="0">
                <a:highlight>
                  <a:srgbClr val="808080"/>
                </a:highlight>
              </a:endParaRPr>
            </a:p>
          </p:txBody>
        </p:sp>
      </p:grpSp>
    </p:spTree>
    <p:extLst>
      <p:ext uri="{BB962C8B-B14F-4D97-AF65-F5344CB8AC3E}">
        <p14:creationId xmlns:p14="http://schemas.microsoft.com/office/powerpoint/2010/main" val="1369710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2" name="TextBox 1">
            <a:extLst>
              <a:ext uri="{FF2B5EF4-FFF2-40B4-BE49-F238E27FC236}">
                <a16:creationId xmlns:a16="http://schemas.microsoft.com/office/drawing/2014/main" id="{F8682F38-AEC3-9B26-E491-EE1BF36523B0}"/>
              </a:ext>
            </a:extLst>
          </p:cNvPr>
          <p:cNvSpPr txBox="1"/>
          <p:nvPr/>
        </p:nvSpPr>
        <p:spPr>
          <a:xfrm>
            <a:off x="2878024" y="43931"/>
            <a:ext cx="4153701"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One company’s data 2019-2021</a:t>
            </a:r>
          </a:p>
        </p:txBody>
      </p:sp>
      <p:pic>
        <p:nvPicPr>
          <p:cNvPr id="4" name="Picture 3">
            <a:extLst>
              <a:ext uri="{FF2B5EF4-FFF2-40B4-BE49-F238E27FC236}">
                <a16:creationId xmlns:a16="http://schemas.microsoft.com/office/drawing/2014/main" id="{1D3873DB-8AFF-865D-C1DA-BF8A52674313}"/>
              </a:ext>
            </a:extLst>
          </p:cNvPr>
          <p:cNvPicPr>
            <a:picLocks noChangeAspect="1"/>
          </p:cNvPicPr>
          <p:nvPr/>
        </p:nvPicPr>
        <p:blipFill>
          <a:blip r:embed="rId3"/>
          <a:stretch>
            <a:fillRect/>
          </a:stretch>
        </p:blipFill>
        <p:spPr>
          <a:xfrm>
            <a:off x="0" y="762000"/>
            <a:ext cx="9144000" cy="4202275"/>
          </a:xfrm>
          <a:prstGeom prst="rect">
            <a:avLst/>
          </a:prstGeom>
        </p:spPr>
      </p:pic>
      <p:pic>
        <p:nvPicPr>
          <p:cNvPr id="5" name="Google Shape;135;p4">
            <a:extLst>
              <a:ext uri="{FF2B5EF4-FFF2-40B4-BE49-F238E27FC236}">
                <a16:creationId xmlns:a16="http://schemas.microsoft.com/office/drawing/2014/main" id="{6A27B104-AC55-507F-02C9-47FC378615B5}"/>
              </a:ext>
            </a:extLst>
          </p:cNvPr>
          <p:cNvPicPr preferRelativeResize="0"/>
          <p:nvPr/>
        </p:nvPicPr>
        <p:blipFill rotWithShape="1">
          <a:blip r:embed="rId4">
            <a:alphaModFix/>
          </a:blip>
          <a:srcRect/>
          <a:stretch/>
        </p:blipFill>
        <p:spPr>
          <a:xfrm>
            <a:off x="8229600" y="103875"/>
            <a:ext cx="800100" cy="510798"/>
          </a:xfrm>
          <a:prstGeom prst="rect">
            <a:avLst/>
          </a:prstGeom>
          <a:noFill/>
          <a:ln>
            <a:noFill/>
          </a:ln>
        </p:spPr>
      </p:pic>
    </p:spTree>
    <p:extLst>
      <p:ext uri="{BB962C8B-B14F-4D97-AF65-F5344CB8AC3E}">
        <p14:creationId xmlns:p14="http://schemas.microsoft.com/office/powerpoint/2010/main" val="3982101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FE8581C6-2178-5BB5-197F-3B851D3EE316}"/>
              </a:ext>
            </a:extLst>
          </p:cNvPr>
          <p:cNvGraphicFramePr>
            <a:graphicFrameLocks noGrp="1"/>
          </p:cNvGraphicFramePr>
          <p:nvPr>
            <p:extLst>
              <p:ext uri="{D42A27DB-BD31-4B8C-83A1-F6EECF244321}">
                <p14:modId xmlns:p14="http://schemas.microsoft.com/office/powerpoint/2010/main" val="1522716606"/>
              </p:ext>
            </p:extLst>
          </p:nvPr>
        </p:nvGraphicFramePr>
        <p:xfrm>
          <a:off x="474133" y="0"/>
          <a:ext cx="8212667" cy="5177629"/>
        </p:xfrm>
        <a:graphic>
          <a:graphicData uri="http://schemas.openxmlformats.org/drawingml/2006/chart">
            <c:chart xmlns:c="http://schemas.openxmlformats.org/drawingml/2006/chart" xmlns:r="http://schemas.openxmlformats.org/officeDocument/2006/relationships" r:id="rId2"/>
          </a:graphicData>
        </a:graphic>
      </p:graphicFrame>
      <p:pic>
        <p:nvPicPr>
          <p:cNvPr id="5" name="Google Shape;135;p4">
            <a:extLst>
              <a:ext uri="{FF2B5EF4-FFF2-40B4-BE49-F238E27FC236}">
                <a16:creationId xmlns:a16="http://schemas.microsoft.com/office/drawing/2014/main" id="{67C07748-BB6D-2C20-613F-071E982784D9}"/>
              </a:ext>
            </a:extLst>
          </p:cNvPr>
          <p:cNvPicPr preferRelativeResize="0"/>
          <p:nvPr/>
        </p:nvPicPr>
        <p:blipFill rotWithShape="1">
          <a:blip r:embed="rId3">
            <a:alphaModFix/>
          </a:blip>
          <a:srcRect/>
          <a:stretch/>
        </p:blipFill>
        <p:spPr>
          <a:xfrm>
            <a:off x="8229600" y="103875"/>
            <a:ext cx="800100" cy="510798"/>
          </a:xfrm>
          <a:prstGeom prst="rect">
            <a:avLst/>
          </a:prstGeom>
          <a:noFill/>
          <a:ln>
            <a:noFill/>
          </a:ln>
        </p:spPr>
      </p:pic>
    </p:spTree>
    <p:extLst>
      <p:ext uri="{BB962C8B-B14F-4D97-AF65-F5344CB8AC3E}">
        <p14:creationId xmlns:p14="http://schemas.microsoft.com/office/powerpoint/2010/main" val="3520854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CFA14F56-84EC-49C5-D098-D7961387E083}"/>
              </a:ext>
            </a:extLst>
          </p:cNvPr>
          <p:cNvGraphicFramePr>
            <a:graphicFrameLocks noGrp="1"/>
          </p:cNvGraphicFramePr>
          <p:nvPr>
            <p:extLst>
              <p:ext uri="{D42A27DB-BD31-4B8C-83A1-F6EECF244321}">
                <p14:modId xmlns:p14="http://schemas.microsoft.com/office/powerpoint/2010/main" val="1993969314"/>
              </p:ext>
            </p:extLst>
          </p:nvPr>
        </p:nvGraphicFramePr>
        <p:xfrm>
          <a:off x="643467" y="132916"/>
          <a:ext cx="7721600" cy="4893733"/>
        </p:xfrm>
        <a:graphic>
          <a:graphicData uri="http://schemas.openxmlformats.org/drawingml/2006/chart">
            <c:chart xmlns:c="http://schemas.openxmlformats.org/drawingml/2006/chart" xmlns:r="http://schemas.openxmlformats.org/officeDocument/2006/relationships" r:id="rId2"/>
          </a:graphicData>
        </a:graphic>
      </p:graphicFrame>
      <p:pic>
        <p:nvPicPr>
          <p:cNvPr id="5" name="Google Shape;135;p4">
            <a:extLst>
              <a:ext uri="{FF2B5EF4-FFF2-40B4-BE49-F238E27FC236}">
                <a16:creationId xmlns:a16="http://schemas.microsoft.com/office/drawing/2014/main" id="{FE394443-EC67-719D-71C1-8E284594F24F}"/>
              </a:ext>
            </a:extLst>
          </p:cNvPr>
          <p:cNvPicPr preferRelativeResize="0"/>
          <p:nvPr/>
        </p:nvPicPr>
        <p:blipFill rotWithShape="1">
          <a:blip r:embed="rId3">
            <a:alphaModFix/>
          </a:blip>
          <a:srcRect/>
          <a:stretch/>
        </p:blipFill>
        <p:spPr>
          <a:xfrm>
            <a:off x="8229600" y="103875"/>
            <a:ext cx="800100" cy="510798"/>
          </a:xfrm>
          <a:prstGeom prst="rect">
            <a:avLst/>
          </a:prstGeom>
          <a:noFill/>
          <a:ln>
            <a:noFill/>
          </a:ln>
        </p:spPr>
      </p:pic>
    </p:spTree>
    <p:extLst>
      <p:ext uri="{BB962C8B-B14F-4D97-AF65-F5344CB8AC3E}">
        <p14:creationId xmlns:p14="http://schemas.microsoft.com/office/powerpoint/2010/main" val="3069078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176;p9">
            <a:extLst>
              <a:ext uri="{FF2B5EF4-FFF2-40B4-BE49-F238E27FC236}">
                <a16:creationId xmlns:a16="http://schemas.microsoft.com/office/drawing/2014/main" id="{308E71FA-5AF3-4BBE-F1C4-32BCC0B4697A}"/>
              </a:ext>
            </a:extLst>
          </p:cNvPr>
          <p:cNvSpPr txBox="1"/>
          <p:nvPr/>
        </p:nvSpPr>
        <p:spPr>
          <a:xfrm>
            <a:off x="385762" y="201529"/>
            <a:ext cx="7295197" cy="729138"/>
          </a:xfrm>
          <a:prstGeom prst="rect">
            <a:avLst/>
          </a:prstGeom>
          <a:noFill/>
          <a:ln>
            <a:noFill/>
          </a:ln>
        </p:spPr>
        <p:txBody>
          <a:bodyPr spcFirstLastPara="1" wrap="square" lIns="0" tIns="0" rIns="0" bIns="0" anchor="t" anchorCtr="0">
            <a:normAutofit fontScale="97500"/>
          </a:bodyPr>
          <a:lstStyle/>
          <a:p>
            <a:pPr>
              <a:lnSpc>
                <a:spcPct val="90000"/>
              </a:lnSpc>
              <a:buClr>
                <a:srgbClr val="094B8A"/>
              </a:buClr>
              <a:buSzPct val="146520"/>
            </a:pPr>
            <a:r>
              <a:rPr lang="en-US" sz="1800" i="0" u="none" strike="noStrike" cap="none" dirty="0">
                <a:solidFill>
                  <a:srgbClr val="005493"/>
                </a:solidFill>
                <a:latin typeface="Calibri" panose="020F0502020204030204" pitchFamily="34" charset="0"/>
                <a:ea typeface="Roboto" panose="02000000000000000000" pitchFamily="2" charset="0"/>
                <a:cs typeface="Calibri" panose="020F0502020204030204" pitchFamily="34" charset="0"/>
              </a:rPr>
              <a:t>ICH Q10 Annex 1: </a:t>
            </a:r>
            <a:r>
              <a:rPr lang="en-US" sz="1800" dirty="0">
                <a:solidFill>
                  <a:srgbClr val="005493"/>
                </a:solidFill>
                <a:latin typeface="Calibri" panose="020F0502020204030204" pitchFamily="34" charset="0"/>
                <a:ea typeface="Roboto" panose="02000000000000000000" pitchFamily="2" charset="0"/>
                <a:cs typeface="Calibri" panose="020F0502020204030204" pitchFamily="34" charset="0"/>
              </a:rPr>
              <a:t>Potential Opportunities to Enhance Science and Risk Based Regulatory Approaches and Regulatory Flexibility for PACs</a:t>
            </a:r>
          </a:p>
          <a:p>
            <a:pPr marL="0" marR="0" lvl="0" indent="0" algn="l" rtl="0">
              <a:lnSpc>
                <a:spcPct val="90000"/>
              </a:lnSpc>
              <a:spcBef>
                <a:spcPts val="0"/>
              </a:spcBef>
              <a:spcAft>
                <a:spcPts val="0"/>
              </a:spcAft>
              <a:buClr>
                <a:srgbClr val="094B8A"/>
              </a:buClr>
              <a:buSzPct val="146520"/>
              <a:buFont typeface="Roboto"/>
              <a:buNone/>
            </a:pPr>
            <a:endParaRPr sz="1800" i="0" u="none" strike="noStrike" cap="none" dirty="0">
              <a:solidFill>
                <a:srgbClr val="005493"/>
              </a:solidFill>
              <a:latin typeface="Calibri" panose="020F0502020204030204" pitchFamily="34" charset="0"/>
              <a:ea typeface="Roboto" panose="02000000000000000000" pitchFamily="2" charset="0"/>
              <a:cs typeface="Calibri" panose="020F0502020204030204" pitchFamily="34" charset="0"/>
            </a:endParaRPr>
          </a:p>
        </p:txBody>
      </p:sp>
      <p:graphicFrame>
        <p:nvGraphicFramePr>
          <p:cNvPr id="8" name="Table 7">
            <a:extLst>
              <a:ext uri="{FF2B5EF4-FFF2-40B4-BE49-F238E27FC236}">
                <a16:creationId xmlns:a16="http://schemas.microsoft.com/office/drawing/2014/main" id="{982B2E45-3E90-4E0D-5364-6E9F9596CD8E}"/>
              </a:ext>
            </a:extLst>
          </p:cNvPr>
          <p:cNvGraphicFramePr>
            <a:graphicFrameLocks noGrp="1"/>
          </p:cNvGraphicFramePr>
          <p:nvPr>
            <p:extLst>
              <p:ext uri="{D42A27DB-BD31-4B8C-83A1-F6EECF244321}">
                <p14:modId xmlns:p14="http://schemas.microsoft.com/office/powerpoint/2010/main" val="2264590972"/>
              </p:ext>
            </p:extLst>
          </p:nvPr>
        </p:nvGraphicFramePr>
        <p:xfrm>
          <a:off x="741808" y="863772"/>
          <a:ext cx="7660383" cy="4074747"/>
        </p:xfrm>
        <a:graphic>
          <a:graphicData uri="http://schemas.openxmlformats.org/drawingml/2006/table">
            <a:tbl>
              <a:tblPr/>
              <a:tblGrid>
                <a:gridCol w="3025139">
                  <a:extLst>
                    <a:ext uri="{9D8B030D-6E8A-4147-A177-3AD203B41FA5}">
                      <a16:colId xmlns:a16="http://schemas.microsoft.com/office/drawing/2014/main" val="20000"/>
                    </a:ext>
                  </a:extLst>
                </a:gridCol>
                <a:gridCol w="4635244">
                  <a:extLst>
                    <a:ext uri="{9D8B030D-6E8A-4147-A177-3AD203B41FA5}">
                      <a16:colId xmlns:a16="http://schemas.microsoft.com/office/drawing/2014/main" val="20001"/>
                    </a:ext>
                  </a:extLst>
                </a:gridCol>
              </a:tblGrid>
              <a:tr h="354371">
                <a:tc>
                  <a:txBody>
                    <a:bodyPr/>
                    <a:lstStyle/>
                    <a:p>
                      <a:pPr algn="just">
                        <a:lnSpc>
                          <a:spcPct val="107000"/>
                        </a:lnSpc>
                        <a:spcAft>
                          <a:spcPts val="0"/>
                        </a:spcAft>
                      </a:pPr>
                      <a:r>
                        <a:rPr lang="en-IE"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Scenario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IE"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Potential Opportunity </a:t>
                      </a:r>
                      <a:endParaRPr lang="en-IE" sz="12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52938">
                <a:tc>
                  <a:txBody>
                    <a:bodyPr/>
                    <a:lstStyle/>
                    <a:p>
                      <a:pPr marL="0" lvl="0" indent="0">
                        <a:lnSpc>
                          <a:spcPct val="107000"/>
                        </a:lnSpc>
                        <a:spcAft>
                          <a:spcPts val="0"/>
                        </a:spcAft>
                        <a:buFont typeface="+mj-lt"/>
                        <a:buNone/>
                      </a:pPr>
                      <a:r>
                        <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Comply with GMPs </a:t>
                      </a:r>
                    </a:p>
                    <a:p>
                      <a:pPr marL="342900" lvl="0" indent="-342900">
                        <a:lnSpc>
                          <a:spcPct val="107000"/>
                        </a:lnSpc>
                        <a:spcAft>
                          <a:spcPts val="0"/>
                        </a:spcAft>
                        <a:buFont typeface="+mj-lt"/>
                        <a:buAutoNum type="arabicPeriod"/>
                      </a:pPr>
                      <a:endPar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Compliance – status quo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22415">
                <a:tc>
                  <a:txBody>
                    <a:bodyPr/>
                    <a:lstStyle/>
                    <a:p>
                      <a:pPr indent="-228600">
                        <a:lnSpc>
                          <a:spcPct val="107000"/>
                        </a:lnSpc>
                        <a:spcAft>
                          <a:spcPts val="0"/>
                        </a:spcAft>
                      </a:pPr>
                      <a:r>
                        <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   </a:t>
                      </a:r>
                      <a:r>
                        <a:rPr lang="en-IE" sz="12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Demonstrate effective pharmaceutical quality system, including effective use of quality risk management principles</a:t>
                      </a:r>
                      <a:r>
                        <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(e.g., ICH Q9 and ICH Q10).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Opportunity to: </a:t>
                      </a:r>
                    </a:p>
                    <a:p>
                      <a:pPr>
                        <a:lnSpc>
                          <a:spcPct val="107000"/>
                        </a:lnSpc>
                        <a:spcAft>
                          <a:spcPts val="0"/>
                        </a:spcAft>
                      </a:pPr>
                      <a:r>
                        <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IE" sz="12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increase use of risk based approaches for regulatory inspections. </a:t>
                      </a:r>
                    </a:p>
                    <a:p>
                      <a:pPr>
                        <a:lnSpc>
                          <a:spcPct val="107000"/>
                        </a:lnSpc>
                        <a:spcAft>
                          <a:spcPts val="0"/>
                        </a:spcAft>
                      </a:pPr>
                      <a:r>
                        <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06437">
                <a:tc>
                  <a:txBody>
                    <a:bodyPr/>
                    <a:lstStyle/>
                    <a:p>
                      <a:pPr indent="-228600">
                        <a:lnSpc>
                          <a:spcPct val="107000"/>
                        </a:lnSpc>
                        <a:spcAft>
                          <a:spcPts val="0"/>
                        </a:spcAft>
                      </a:pPr>
                      <a:r>
                        <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   </a:t>
                      </a:r>
                      <a:r>
                        <a:rPr lang="en-IE" sz="12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Demonstrate</a:t>
                      </a:r>
                      <a:r>
                        <a:rPr lang="en-IE" sz="1200" baseline="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IE" sz="12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product and process understanding, including effective use of quality risk management principles </a:t>
                      </a:r>
                      <a:r>
                        <a:rPr lang="en-IE" sz="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(e.g., ICH Q8 and ICH Q9).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Opportunity to: </a:t>
                      </a:r>
                    </a:p>
                    <a:p>
                      <a:pPr>
                        <a:lnSpc>
                          <a:spcPct val="107000"/>
                        </a:lnSpc>
                        <a:spcAft>
                          <a:spcPts val="0"/>
                        </a:spcAft>
                      </a:pPr>
                      <a:r>
                        <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IE" sz="1200" kern="12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facilitate science based pharmaceutical quality assessment</a:t>
                      </a:r>
                      <a:r>
                        <a:rPr lang="en-IE"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p>
                      <a:pPr>
                        <a:lnSpc>
                          <a:spcPct val="107000"/>
                        </a:lnSpc>
                        <a:spcAft>
                          <a:spcPts val="0"/>
                        </a:spcAft>
                      </a:pPr>
                      <a:r>
                        <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enable innovative approaches to process validation; </a:t>
                      </a:r>
                    </a:p>
                    <a:p>
                      <a:pPr>
                        <a:lnSpc>
                          <a:spcPct val="107000"/>
                        </a:lnSpc>
                        <a:spcAft>
                          <a:spcPts val="0"/>
                        </a:spcAft>
                      </a:pPr>
                      <a:r>
                        <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establish real-time release mechanisms. </a:t>
                      </a:r>
                    </a:p>
                    <a:p>
                      <a:pPr>
                        <a:lnSpc>
                          <a:spcPct val="107000"/>
                        </a:lnSpc>
                        <a:spcAft>
                          <a:spcPts val="0"/>
                        </a:spcAft>
                      </a:pPr>
                      <a:r>
                        <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593696">
                <a:tc>
                  <a:txBody>
                    <a:bodyPr/>
                    <a:lstStyle/>
                    <a:p>
                      <a:pPr indent="-228600">
                        <a:lnSpc>
                          <a:spcPct val="107000"/>
                        </a:lnSpc>
                        <a:spcAft>
                          <a:spcPts val="0"/>
                        </a:spcAft>
                      </a:pPr>
                      <a:r>
                        <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   </a:t>
                      </a:r>
                      <a:r>
                        <a:rPr lang="en-IE" sz="1200" kern="12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Demonstrate effective </a:t>
                      </a:r>
                      <a:r>
                        <a:rPr lang="en-IE" sz="12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pharmaceutical quality system and product and process understanding, including the use of quality risk management principles</a:t>
                      </a:r>
                      <a:r>
                        <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(e.g., ICH Q8, ICH Q9 and ICH Q10).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Opportunity to: </a:t>
                      </a:r>
                    </a:p>
                    <a:p>
                      <a:pPr>
                        <a:lnSpc>
                          <a:spcPct val="107000"/>
                        </a:lnSpc>
                        <a:spcAft>
                          <a:spcPts val="0"/>
                        </a:spcAft>
                      </a:pPr>
                      <a:r>
                        <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increase use of risk based approaches for regulatory inspections; </a:t>
                      </a:r>
                      <a:endParaRPr lang="en-IE"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en-IE"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facilitate science based pharmaceutical quality assessment; </a:t>
                      </a:r>
                    </a:p>
                    <a:p>
                      <a:pPr>
                        <a:lnSpc>
                          <a:spcPct val="107000"/>
                        </a:lnSpc>
                        <a:spcAft>
                          <a:spcPts val="0"/>
                        </a:spcAft>
                      </a:pPr>
                      <a:r>
                        <a:rPr lang="en-IE"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IE" sz="1200" kern="12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optimise science and risk based post-approval change processes to maximise benefits from innovation and continual improvement; </a:t>
                      </a:r>
                    </a:p>
                    <a:p>
                      <a:pPr>
                        <a:lnSpc>
                          <a:spcPct val="107000"/>
                        </a:lnSpc>
                        <a:spcAft>
                          <a:spcPts val="0"/>
                        </a:spcAft>
                      </a:pPr>
                      <a:r>
                        <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enable innovative approaches to process validation; </a:t>
                      </a:r>
                    </a:p>
                    <a:p>
                      <a:pPr>
                        <a:lnSpc>
                          <a:spcPct val="107000"/>
                        </a:lnSpc>
                        <a:spcAft>
                          <a:spcPts val="0"/>
                        </a:spcAft>
                      </a:pPr>
                      <a:r>
                        <a:rPr lang="en-I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establish real-time release mechanisms.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478858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9A065-9C4F-62A4-1035-9989C3154CB6}"/>
              </a:ext>
            </a:extLst>
          </p:cNvPr>
          <p:cNvSpPr>
            <a:spLocks noGrp="1"/>
          </p:cNvSpPr>
          <p:nvPr>
            <p:ph type="ctrTitle"/>
          </p:nvPr>
        </p:nvSpPr>
        <p:spPr>
          <a:xfrm>
            <a:off x="319573" y="384920"/>
            <a:ext cx="6600749" cy="443371"/>
          </a:xfrm>
        </p:spPr>
        <p:txBody>
          <a:bodyPr/>
          <a:lstStyle/>
          <a:p>
            <a:r>
              <a:rPr lang="en-US" sz="2400" dirty="0">
                <a:latin typeface="Calibri" panose="020F0502020204030204" pitchFamily="34" charset="0"/>
                <a:ea typeface="Roboto" panose="02000000000000000000" pitchFamily="2" charset="0"/>
                <a:cs typeface="Calibri" panose="020F0502020204030204" pitchFamily="34" charset="0"/>
              </a:rPr>
              <a:t>Why is the PIC/S Paper so Important?</a:t>
            </a:r>
          </a:p>
        </p:txBody>
      </p:sp>
      <p:sp>
        <p:nvSpPr>
          <p:cNvPr id="4" name="TextBox 3">
            <a:extLst>
              <a:ext uri="{FF2B5EF4-FFF2-40B4-BE49-F238E27FC236}">
                <a16:creationId xmlns:a16="http://schemas.microsoft.com/office/drawing/2014/main" id="{A6DD5610-B015-FCFD-0A54-1AFDB4FB79BB}"/>
              </a:ext>
            </a:extLst>
          </p:cNvPr>
          <p:cNvSpPr txBox="1"/>
          <p:nvPr/>
        </p:nvSpPr>
        <p:spPr>
          <a:xfrm>
            <a:off x="354721" y="3169260"/>
            <a:ext cx="1498179" cy="553998"/>
          </a:xfrm>
          <a:prstGeom prst="rect">
            <a:avLst/>
          </a:prstGeom>
          <a:noFill/>
        </p:spPr>
        <p:txBody>
          <a:bodyPr wrap="square" rtlCol="0">
            <a:spAutoFit/>
          </a:bodyPr>
          <a:lstStyle/>
          <a:p>
            <a:pPr algn="ctr"/>
            <a:r>
              <a:rPr lang="en-US" sz="1800" dirty="0">
                <a:latin typeface="Calibri" panose="020F0502020204030204" pitchFamily="34" charset="0"/>
                <a:cs typeface="Calibri" panose="020F0502020204030204" pitchFamily="34" charset="0"/>
              </a:rPr>
              <a:t>All changes </a:t>
            </a:r>
          </a:p>
          <a:p>
            <a:pPr algn="ctr"/>
            <a:r>
              <a:rPr lang="en-US" sz="1200" dirty="0">
                <a:latin typeface="Calibri" panose="020F0502020204030204" pitchFamily="34" charset="0"/>
                <a:cs typeface="Calibri" panose="020F0502020204030204" pitchFamily="34" charset="0"/>
              </a:rPr>
              <a:t>(PACs + others)</a:t>
            </a:r>
          </a:p>
        </p:txBody>
      </p:sp>
      <p:sp>
        <p:nvSpPr>
          <p:cNvPr id="5" name="Rounded Rectangle 4">
            <a:extLst>
              <a:ext uri="{FF2B5EF4-FFF2-40B4-BE49-F238E27FC236}">
                <a16:creationId xmlns:a16="http://schemas.microsoft.com/office/drawing/2014/main" id="{7B5B8C6E-B941-1F47-29D3-26E34A4469F5}"/>
              </a:ext>
            </a:extLst>
          </p:cNvPr>
          <p:cNvSpPr/>
          <p:nvPr/>
        </p:nvSpPr>
        <p:spPr>
          <a:xfrm>
            <a:off x="2327238" y="2647342"/>
            <a:ext cx="2053731" cy="15007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Calibri" panose="020F0502020204030204" pitchFamily="34" charset="0"/>
                <a:cs typeface="Calibri" panose="020F0502020204030204" pitchFamily="34" charset="0"/>
              </a:rPr>
              <a:t>Company’s Change Management (CM) System</a:t>
            </a:r>
          </a:p>
          <a:p>
            <a:pPr algn="ctr"/>
            <a:r>
              <a:rPr lang="en-US" sz="1200" dirty="0">
                <a:latin typeface="Calibri" panose="020F0502020204030204" pitchFamily="34" charset="0"/>
                <a:cs typeface="Calibri" panose="020F0502020204030204" pitchFamily="34" charset="0"/>
              </a:rPr>
              <a:t>(PQS Element)</a:t>
            </a:r>
          </a:p>
        </p:txBody>
      </p:sp>
      <p:cxnSp>
        <p:nvCxnSpPr>
          <p:cNvPr id="7" name="Straight Arrow Connector 6">
            <a:extLst>
              <a:ext uri="{FF2B5EF4-FFF2-40B4-BE49-F238E27FC236}">
                <a16:creationId xmlns:a16="http://schemas.microsoft.com/office/drawing/2014/main" id="{C0B5A898-B70B-02A0-1323-A4F9E2D5AC18}"/>
              </a:ext>
            </a:extLst>
          </p:cNvPr>
          <p:cNvCxnSpPr>
            <a:cxnSpLocks/>
          </p:cNvCxnSpPr>
          <p:nvPr/>
        </p:nvCxnSpPr>
        <p:spPr>
          <a:xfrm>
            <a:off x="1732355" y="3444771"/>
            <a:ext cx="57695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Diamond 15">
            <a:extLst>
              <a:ext uri="{FF2B5EF4-FFF2-40B4-BE49-F238E27FC236}">
                <a16:creationId xmlns:a16="http://schemas.microsoft.com/office/drawing/2014/main" id="{180F6E04-9E9C-CB66-F920-868AFF958B08}"/>
              </a:ext>
            </a:extLst>
          </p:cNvPr>
          <p:cNvSpPr/>
          <p:nvPr/>
        </p:nvSpPr>
        <p:spPr>
          <a:xfrm>
            <a:off x="4862621" y="2689502"/>
            <a:ext cx="1508238" cy="1416420"/>
          </a:xfrm>
          <a:prstGeom prst="diamond">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Calibri" panose="020F0502020204030204" pitchFamily="34" charset="0"/>
                <a:cs typeface="Calibri" panose="020F0502020204030204" pitchFamily="34" charset="0"/>
              </a:rPr>
              <a:t>Submit to HA for prior approval? </a:t>
            </a:r>
          </a:p>
        </p:txBody>
      </p:sp>
      <p:cxnSp>
        <p:nvCxnSpPr>
          <p:cNvPr id="17" name="Straight Arrow Connector 16">
            <a:extLst>
              <a:ext uri="{FF2B5EF4-FFF2-40B4-BE49-F238E27FC236}">
                <a16:creationId xmlns:a16="http://schemas.microsoft.com/office/drawing/2014/main" id="{B7517E91-A255-8BDA-FDF1-7E18507C1F24}"/>
              </a:ext>
            </a:extLst>
          </p:cNvPr>
          <p:cNvCxnSpPr>
            <a:cxnSpLocks/>
            <a:stCxn id="5" idx="3"/>
            <a:endCxn id="16" idx="1"/>
          </p:cNvCxnSpPr>
          <p:nvPr/>
        </p:nvCxnSpPr>
        <p:spPr>
          <a:xfrm flipV="1">
            <a:off x="4380969" y="3397712"/>
            <a:ext cx="481652"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0E505FE4-C059-CB9C-103C-0BA04F8088AB}"/>
              </a:ext>
            </a:extLst>
          </p:cNvPr>
          <p:cNvSpPr txBox="1"/>
          <p:nvPr/>
        </p:nvSpPr>
        <p:spPr>
          <a:xfrm>
            <a:off x="4872680" y="4556585"/>
            <a:ext cx="1498179" cy="338554"/>
          </a:xfrm>
          <a:prstGeom prst="rect">
            <a:avLst/>
          </a:prstGeom>
          <a:noFill/>
          <a:ln>
            <a:solidFill>
              <a:schemeClr val="bg2"/>
            </a:solidFill>
          </a:ln>
        </p:spPr>
        <p:txBody>
          <a:bodyPr wrap="square" rtlCol="0">
            <a:spAutoFit/>
          </a:bodyPr>
          <a:lstStyle/>
          <a:p>
            <a:pPr algn="ctr"/>
            <a:r>
              <a:rPr lang="en-US" sz="1600" dirty="0">
                <a:latin typeface="Calibri" panose="020F0502020204030204" pitchFamily="34" charset="0"/>
                <a:cs typeface="Calibri" panose="020F0502020204030204" pitchFamily="34" charset="0"/>
              </a:rPr>
              <a:t>Implement</a:t>
            </a:r>
          </a:p>
        </p:txBody>
      </p:sp>
      <p:cxnSp>
        <p:nvCxnSpPr>
          <p:cNvPr id="21" name="Straight Arrow Connector 20">
            <a:extLst>
              <a:ext uri="{FF2B5EF4-FFF2-40B4-BE49-F238E27FC236}">
                <a16:creationId xmlns:a16="http://schemas.microsoft.com/office/drawing/2014/main" id="{07D1E025-7830-A90E-D2B8-F290A3DA22D6}"/>
              </a:ext>
            </a:extLst>
          </p:cNvPr>
          <p:cNvCxnSpPr>
            <a:cxnSpLocks/>
            <a:stCxn id="16" idx="2"/>
            <a:endCxn id="19" idx="0"/>
          </p:cNvCxnSpPr>
          <p:nvPr/>
        </p:nvCxnSpPr>
        <p:spPr>
          <a:xfrm>
            <a:off x="5616740" y="4105922"/>
            <a:ext cx="5030" cy="4506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1F8F55F1-2A34-22A5-4DCF-6A84D898BF8C}"/>
              </a:ext>
            </a:extLst>
          </p:cNvPr>
          <p:cNvSpPr txBox="1"/>
          <p:nvPr/>
        </p:nvSpPr>
        <p:spPr>
          <a:xfrm>
            <a:off x="6982094" y="3222683"/>
            <a:ext cx="1454244" cy="338554"/>
          </a:xfrm>
          <a:prstGeom prst="rect">
            <a:avLst/>
          </a:prstGeom>
          <a:noFill/>
          <a:ln>
            <a:solidFill>
              <a:schemeClr val="bg2"/>
            </a:solidFill>
          </a:ln>
        </p:spPr>
        <p:txBody>
          <a:bodyPr wrap="square" rtlCol="0">
            <a:spAutoFit/>
          </a:bodyPr>
          <a:lstStyle>
            <a:defPPr marR="0" lvl="0" algn="l" rtl="0">
              <a:lnSpc>
                <a:spcPct val="100000"/>
              </a:lnSpc>
              <a:spcBef>
                <a:spcPts val="0"/>
              </a:spcBef>
              <a:spcAft>
                <a:spcPts val="0"/>
              </a:spcAft>
            </a:defPPr>
            <a:lvl1pPr algn="ctr">
              <a:defRPr sz="1200"/>
            </a:lvl1pPr>
          </a:lstStyle>
          <a:p>
            <a:r>
              <a:rPr lang="en-US" sz="1600" dirty="0">
                <a:latin typeface="Calibri" panose="020F0502020204030204" pitchFamily="34" charset="0"/>
                <a:cs typeface="Calibri" panose="020F0502020204030204" pitchFamily="34" charset="0"/>
              </a:rPr>
              <a:t>Submit to HAs</a:t>
            </a:r>
          </a:p>
        </p:txBody>
      </p:sp>
      <p:cxnSp>
        <p:nvCxnSpPr>
          <p:cNvPr id="23" name="Straight Arrow Connector 22">
            <a:extLst>
              <a:ext uri="{FF2B5EF4-FFF2-40B4-BE49-F238E27FC236}">
                <a16:creationId xmlns:a16="http://schemas.microsoft.com/office/drawing/2014/main" id="{2BCF3531-0B69-E9AA-8994-B8E0D9D8E6AE}"/>
              </a:ext>
            </a:extLst>
          </p:cNvPr>
          <p:cNvCxnSpPr>
            <a:cxnSpLocks/>
            <a:stCxn id="16" idx="3"/>
            <a:endCxn id="22" idx="1"/>
          </p:cNvCxnSpPr>
          <p:nvPr/>
        </p:nvCxnSpPr>
        <p:spPr>
          <a:xfrm flipV="1">
            <a:off x="6370859" y="3391960"/>
            <a:ext cx="611235" cy="575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C4D4C26F-957F-8B87-0F02-56FABEE2D56C}"/>
              </a:ext>
            </a:extLst>
          </p:cNvPr>
          <p:cNvSpPr txBox="1"/>
          <p:nvPr/>
        </p:nvSpPr>
        <p:spPr>
          <a:xfrm>
            <a:off x="2531208" y="4164170"/>
            <a:ext cx="1646796" cy="769441"/>
          </a:xfrm>
          <a:prstGeom prst="rect">
            <a:avLst/>
          </a:prstGeom>
          <a:noFill/>
        </p:spPr>
        <p:txBody>
          <a:bodyPr wrap="square" rtlCol="0">
            <a:spAutoFit/>
          </a:bodyPr>
          <a:lstStyle/>
          <a:p>
            <a:pPr algn="ctr"/>
            <a:r>
              <a:rPr lang="en-US" sz="1200" b="1" dirty="0">
                <a:solidFill>
                  <a:schemeClr val="accent4"/>
                </a:solidFill>
                <a:latin typeface="Calibri" panose="020F0502020204030204" pitchFamily="34" charset="0"/>
                <a:cs typeface="Calibri" panose="020F0502020204030204" pitchFamily="34" charset="0"/>
              </a:rPr>
              <a:t>Inspectors assess </a:t>
            </a:r>
          </a:p>
          <a:p>
            <a:pPr algn="ctr"/>
            <a:r>
              <a:rPr lang="en-US" sz="1050" dirty="0">
                <a:solidFill>
                  <a:schemeClr val="accent4"/>
                </a:solidFill>
                <a:latin typeface="Calibri" panose="020F0502020204030204" pitchFamily="34" charset="0"/>
                <a:cs typeface="Calibri" panose="020F0502020204030204" pitchFamily="34" charset="0"/>
              </a:rPr>
              <a:t>GMP</a:t>
            </a:r>
            <a:r>
              <a:rPr lang="en-US" sz="1100" b="1" dirty="0">
                <a:solidFill>
                  <a:schemeClr val="accent4"/>
                </a:solidFill>
                <a:latin typeface="Calibri" panose="020F0502020204030204" pitchFamily="34" charset="0"/>
                <a:cs typeface="Calibri" panose="020F0502020204030204" pitchFamily="34" charset="0"/>
              </a:rPr>
              <a:t> </a:t>
            </a:r>
            <a:r>
              <a:rPr lang="en-US" sz="1050" dirty="0">
                <a:solidFill>
                  <a:schemeClr val="accent4"/>
                </a:solidFill>
                <a:latin typeface="Calibri" panose="020F0502020204030204" pitchFamily="34" charset="0"/>
                <a:cs typeface="Calibri" panose="020F0502020204030204" pitchFamily="34" charset="0"/>
              </a:rPr>
              <a:t>compliance &amp; effectiveness of the CM system</a:t>
            </a:r>
            <a:endParaRPr lang="en-US" sz="1200" dirty="0">
              <a:solidFill>
                <a:schemeClr val="accent4"/>
              </a:solidFill>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8168DA25-351F-8A94-B39F-A3C8D7FD59E7}"/>
              </a:ext>
            </a:extLst>
          </p:cNvPr>
          <p:cNvSpPr txBox="1"/>
          <p:nvPr/>
        </p:nvSpPr>
        <p:spPr>
          <a:xfrm>
            <a:off x="6893509" y="2784017"/>
            <a:ext cx="1656223" cy="438582"/>
          </a:xfrm>
          <a:prstGeom prst="rect">
            <a:avLst/>
          </a:prstGeom>
          <a:noFill/>
        </p:spPr>
        <p:txBody>
          <a:bodyPr wrap="none" rtlCol="0">
            <a:spAutoFit/>
          </a:bodyPr>
          <a:lstStyle/>
          <a:p>
            <a:pPr algn="ctr"/>
            <a:r>
              <a:rPr lang="en-US" sz="1200" b="1" dirty="0">
                <a:solidFill>
                  <a:schemeClr val="accent4"/>
                </a:solidFill>
                <a:latin typeface="Calibri" panose="020F0502020204030204" pitchFamily="34" charset="0"/>
                <a:cs typeface="Calibri" panose="020F0502020204030204" pitchFamily="34" charset="0"/>
              </a:rPr>
              <a:t>Assessors assess </a:t>
            </a:r>
          </a:p>
          <a:p>
            <a:pPr algn="ctr"/>
            <a:r>
              <a:rPr lang="en-US" sz="1050" dirty="0">
                <a:solidFill>
                  <a:schemeClr val="accent4"/>
                </a:solidFill>
                <a:latin typeface="Calibri" panose="020F0502020204030204" pitchFamily="34" charset="0"/>
                <a:cs typeface="Calibri" panose="020F0502020204030204" pitchFamily="34" charset="0"/>
              </a:rPr>
              <a:t>individual PAC submissions</a:t>
            </a:r>
          </a:p>
        </p:txBody>
      </p:sp>
      <p:sp>
        <p:nvSpPr>
          <p:cNvPr id="28" name="TextBox 27">
            <a:extLst>
              <a:ext uri="{FF2B5EF4-FFF2-40B4-BE49-F238E27FC236}">
                <a16:creationId xmlns:a16="http://schemas.microsoft.com/office/drawing/2014/main" id="{B56EC003-5AFF-ABB0-9AD8-39821C471291}"/>
              </a:ext>
            </a:extLst>
          </p:cNvPr>
          <p:cNvSpPr txBox="1"/>
          <p:nvPr/>
        </p:nvSpPr>
        <p:spPr>
          <a:xfrm>
            <a:off x="6550241" y="1530749"/>
            <a:ext cx="1498179" cy="461665"/>
          </a:xfrm>
          <a:prstGeom prst="rect">
            <a:avLst/>
          </a:prstGeom>
          <a:solidFill>
            <a:schemeClr val="accent3">
              <a:lumMod val="60000"/>
              <a:lumOff val="40000"/>
            </a:schemeClr>
          </a:solidFill>
          <a:ln>
            <a:solidFill>
              <a:schemeClr val="bg2"/>
            </a:solidFill>
            <a:prstDash val="lgDash"/>
          </a:ln>
        </p:spPr>
        <p:txBody>
          <a:bodyPr wrap="square" rtlCol="0">
            <a:spAutoFit/>
          </a:bodyPr>
          <a:lstStyle/>
          <a:p>
            <a:pPr algn="ctr"/>
            <a:r>
              <a:rPr lang="en-US" sz="1200" dirty="0">
                <a:latin typeface="Calibri" panose="020F0502020204030204" pitchFamily="34" charset="0"/>
                <a:cs typeface="Calibri" panose="020F0502020204030204" pitchFamily="34" charset="0"/>
              </a:rPr>
              <a:t>Product &amp; process knowledge &amp; data</a:t>
            </a:r>
          </a:p>
        </p:txBody>
      </p:sp>
      <p:sp>
        <p:nvSpPr>
          <p:cNvPr id="30" name="TextBox 29">
            <a:extLst>
              <a:ext uri="{FF2B5EF4-FFF2-40B4-BE49-F238E27FC236}">
                <a16:creationId xmlns:a16="http://schemas.microsoft.com/office/drawing/2014/main" id="{53D47650-57CE-D686-8F08-D153FCE52F47}"/>
              </a:ext>
            </a:extLst>
          </p:cNvPr>
          <p:cNvSpPr txBox="1"/>
          <p:nvPr/>
        </p:nvSpPr>
        <p:spPr>
          <a:xfrm>
            <a:off x="6550242" y="2096378"/>
            <a:ext cx="1498179" cy="307777"/>
          </a:xfrm>
          <a:prstGeom prst="rect">
            <a:avLst/>
          </a:prstGeom>
          <a:solidFill>
            <a:schemeClr val="accent6">
              <a:lumMod val="60000"/>
              <a:lumOff val="40000"/>
            </a:schemeClr>
          </a:solidFill>
          <a:ln>
            <a:solidFill>
              <a:schemeClr val="bg2"/>
            </a:solidFill>
            <a:prstDash val="lgDash"/>
          </a:ln>
        </p:spPr>
        <p:txBody>
          <a:bodyPr wrap="square" rtlCol="0">
            <a:spAutoFit/>
          </a:bodyPr>
          <a:lstStyle/>
          <a:p>
            <a:pPr algn="ctr"/>
            <a:r>
              <a:rPr lang="en-US" dirty="0">
                <a:latin typeface="Calibri" panose="020F0502020204030204" pitchFamily="34" charset="0"/>
                <a:cs typeface="Calibri" panose="020F0502020204030204" pitchFamily="34" charset="0"/>
              </a:rPr>
              <a:t>Effective PQS</a:t>
            </a:r>
          </a:p>
        </p:txBody>
      </p:sp>
      <p:sp>
        <p:nvSpPr>
          <p:cNvPr id="31" name="TextBox 30">
            <a:extLst>
              <a:ext uri="{FF2B5EF4-FFF2-40B4-BE49-F238E27FC236}">
                <a16:creationId xmlns:a16="http://schemas.microsoft.com/office/drawing/2014/main" id="{9D97F555-7CF9-9FB9-BB88-FD8D828DC61F}"/>
              </a:ext>
            </a:extLst>
          </p:cNvPr>
          <p:cNvSpPr txBox="1"/>
          <p:nvPr/>
        </p:nvSpPr>
        <p:spPr>
          <a:xfrm>
            <a:off x="2605013" y="2096377"/>
            <a:ext cx="1498179" cy="307777"/>
          </a:xfrm>
          <a:prstGeom prst="rect">
            <a:avLst/>
          </a:prstGeom>
          <a:solidFill>
            <a:schemeClr val="accent6">
              <a:lumMod val="60000"/>
              <a:lumOff val="40000"/>
            </a:schemeClr>
          </a:solidFill>
        </p:spPr>
        <p:txBody>
          <a:bodyPr wrap="square" rtlCol="0">
            <a:spAutoFit/>
          </a:bodyPr>
          <a:lstStyle/>
          <a:p>
            <a:pPr algn="ctr"/>
            <a:r>
              <a:rPr lang="en-US" dirty="0">
                <a:latin typeface="Calibri" panose="020F0502020204030204" pitchFamily="34" charset="0"/>
                <a:cs typeface="Calibri" panose="020F0502020204030204" pitchFamily="34" charset="0"/>
              </a:rPr>
              <a:t>PIC/S Paper</a:t>
            </a:r>
          </a:p>
        </p:txBody>
      </p:sp>
      <p:sp>
        <p:nvSpPr>
          <p:cNvPr id="51" name="TextBox 50">
            <a:extLst>
              <a:ext uri="{FF2B5EF4-FFF2-40B4-BE49-F238E27FC236}">
                <a16:creationId xmlns:a16="http://schemas.microsoft.com/office/drawing/2014/main" id="{FC36979A-E2B6-9BD3-CF6A-52240C08546C}"/>
              </a:ext>
            </a:extLst>
          </p:cNvPr>
          <p:cNvSpPr txBox="1"/>
          <p:nvPr/>
        </p:nvSpPr>
        <p:spPr>
          <a:xfrm>
            <a:off x="6536249" y="972193"/>
            <a:ext cx="1498179" cy="461665"/>
          </a:xfrm>
          <a:prstGeom prst="rect">
            <a:avLst/>
          </a:prstGeom>
          <a:solidFill>
            <a:schemeClr val="accent3">
              <a:lumMod val="60000"/>
              <a:lumOff val="40000"/>
            </a:schemeClr>
          </a:solidFill>
          <a:ln>
            <a:solidFill>
              <a:schemeClr val="bg2"/>
            </a:solidFill>
            <a:prstDash val="lgDash"/>
          </a:ln>
        </p:spPr>
        <p:txBody>
          <a:bodyPr wrap="square" rtlCol="0">
            <a:spAutoFit/>
          </a:bodyPr>
          <a:lstStyle/>
          <a:p>
            <a:pPr algn="ctr"/>
            <a:r>
              <a:rPr lang="en-US" sz="1200" dirty="0">
                <a:latin typeface="Calibri" panose="020F0502020204030204" pitchFamily="34" charset="0"/>
                <a:cs typeface="Calibri" panose="020F0502020204030204" pitchFamily="34" charset="0"/>
              </a:rPr>
              <a:t>Criticality and risk level</a:t>
            </a:r>
          </a:p>
        </p:txBody>
      </p:sp>
      <p:sp>
        <p:nvSpPr>
          <p:cNvPr id="52" name="TextBox 51">
            <a:extLst>
              <a:ext uri="{FF2B5EF4-FFF2-40B4-BE49-F238E27FC236}">
                <a16:creationId xmlns:a16="http://schemas.microsoft.com/office/drawing/2014/main" id="{B5598272-37CA-E3DB-0231-E9BB69C4F551}"/>
              </a:ext>
            </a:extLst>
          </p:cNvPr>
          <p:cNvSpPr txBox="1"/>
          <p:nvPr/>
        </p:nvSpPr>
        <p:spPr>
          <a:xfrm>
            <a:off x="6520082" y="598303"/>
            <a:ext cx="1508746" cy="276999"/>
          </a:xfrm>
          <a:prstGeom prst="rect">
            <a:avLst/>
          </a:prstGeom>
          <a:noFill/>
        </p:spPr>
        <p:txBody>
          <a:bodyPr wrap="none" rtlCol="0">
            <a:spAutoFit/>
          </a:bodyPr>
          <a:lstStyle/>
          <a:p>
            <a:r>
              <a:rPr lang="en-US" sz="1200" b="1" dirty="0">
                <a:solidFill>
                  <a:schemeClr val="accent4"/>
                </a:solidFill>
                <a:latin typeface="Calibri" panose="020F0502020204030204" pitchFamily="34" charset="0"/>
                <a:cs typeface="Calibri" panose="020F0502020204030204" pitchFamily="34" charset="0"/>
              </a:rPr>
              <a:t>Per ICH Q10 Annex 1</a:t>
            </a:r>
          </a:p>
        </p:txBody>
      </p:sp>
      <p:sp>
        <p:nvSpPr>
          <p:cNvPr id="60" name="TextBox 59">
            <a:extLst>
              <a:ext uri="{FF2B5EF4-FFF2-40B4-BE49-F238E27FC236}">
                <a16:creationId xmlns:a16="http://schemas.microsoft.com/office/drawing/2014/main" id="{D3785979-1E14-7A20-F44A-05692AE94F4C}"/>
              </a:ext>
            </a:extLst>
          </p:cNvPr>
          <p:cNvSpPr txBox="1"/>
          <p:nvPr/>
        </p:nvSpPr>
        <p:spPr>
          <a:xfrm>
            <a:off x="826162" y="1149492"/>
            <a:ext cx="4132689" cy="4362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algn="ctr">
              <a:defRPr sz="18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1600" b="1" dirty="0">
                <a:latin typeface="Calibri" panose="020F0502020204030204" pitchFamily="34" charset="0"/>
                <a:cs typeface="Calibri" panose="020F0502020204030204" pitchFamily="34" charset="0"/>
              </a:rPr>
              <a:t>Effective CM = Effective PQS for PACs </a:t>
            </a:r>
          </a:p>
        </p:txBody>
      </p:sp>
      <p:sp>
        <p:nvSpPr>
          <p:cNvPr id="61" name="TextBox 60">
            <a:extLst>
              <a:ext uri="{FF2B5EF4-FFF2-40B4-BE49-F238E27FC236}">
                <a16:creationId xmlns:a16="http://schemas.microsoft.com/office/drawing/2014/main" id="{13532758-EBA9-9B54-D0FC-FC3D23D1D7F0}"/>
              </a:ext>
            </a:extLst>
          </p:cNvPr>
          <p:cNvSpPr txBox="1"/>
          <p:nvPr/>
        </p:nvSpPr>
        <p:spPr>
          <a:xfrm>
            <a:off x="8048420" y="1544616"/>
            <a:ext cx="1246144" cy="369332"/>
          </a:xfrm>
          <a:prstGeom prst="rect">
            <a:avLst/>
          </a:prstGeom>
          <a:noFill/>
        </p:spPr>
        <p:txBody>
          <a:bodyPr wrap="square" rtlCol="0">
            <a:spAutoFit/>
          </a:bodyPr>
          <a:lstStyle/>
          <a:p>
            <a:r>
              <a:rPr lang="en-US" sz="900" dirty="0">
                <a:solidFill>
                  <a:schemeClr val="accent4"/>
                </a:solidFill>
                <a:latin typeface="Calibri" panose="020F0502020204030204" pitchFamily="34" charset="0"/>
                <a:cs typeface="Calibri" panose="020F0502020204030204" pitchFamily="34" charset="0"/>
              </a:rPr>
              <a:t>Product &amp; process understanding</a:t>
            </a:r>
          </a:p>
        </p:txBody>
      </p:sp>
      <p:sp>
        <p:nvSpPr>
          <p:cNvPr id="62" name="TextBox 61">
            <a:extLst>
              <a:ext uri="{FF2B5EF4-FFF2-40B4-BE49-F238E27FC236}">
                <a16:creationId xmlns:a16="http://schemas.microsoft.com/office/drawing/2014/main" id="{B2712B0F-126E-06C0-62E3-F99163146D7A}"/>
              </a:ext>
            </a:extLst>
          </p:cNvPr>
          <p:cNvSpPr txBox="1"/>
          <p:nvPr/>
        </p:nvSpPr>
        <p:spPr>
          <a:xfrm>
            <a:off x="8074638" y="1013825"/>
            <a:ext cx="827707" cy="369332"/>
          </a:xfrm>
          <a:prstGeom prst="rect">
            <a:avLst/>
          </a:prstGeom>
          <a:noFill/>
        </p:spPr>
        <p:txBody>
          <a:bodyPr wrap="square" rtlCol="0">
            <a:spAutoFit/>
          </a:bodyPr>
          <a:lstStyle/>
          <a:p>
            <a:r>
              <a:rPr lang="en-US" sz="900" dirty="0">
                <a:solidFill>
                  <a:schemeClr val="accent4"/>
                </a:solidFill>
                <a:latin typeface="Calibri" panose="020F0502020204030204" pitchFamily="34" charset="0"/>
                <a:cs typeface="Calibri" panose="020F0502020204030204" pitchFamily="34" charset="0"/>
              </a:rPr>
              <a:t>QRM </a:t>
            </a:r>
          </a:p>
          <a:p>
            <a:r>
              <a:rPr lang="en-US" sz="900" dirty="0">
                <a:solidFill>
                  <a:schemeClr val="accent4"/>
                </a:solidFill>
                <a:latin typeface="Calibri" panose="020F0502020204030204" pitchFamily="34" charset="0"/>
                <a:cs typeface="Calibri" panose="020F0502020204030204" pitchFamily="34" charset="0"/>
              </a:rPr>
              <a:t>(ICH Q9)</a:t>
            </a:r>
          </a:p>
        </p:txBody>
      </p:sp>
      <p:sp>
        <p:nvSpPr>
          <p:cNvPr id="29" name="TextBox 28">
            <a:extLst>
              <a:ext uri="{FF2B5EF4-FFF2-40B4-BE49-F238E27FC236}">
                <a16:creationId xmlns:a16="http://schemas.microsoft.com/office/drawing/2014/main" id="{9009BCD6-778C-6AD7-688A-C5B8552DA1F0}"/>
              </a:ext>
            </a:extLst>
          </p:cNvPr>
          <p:cNvSpPr txBox="1"/>
          <p:nvPr/>
        </p:nvSpPr>
        <p:spPr>
          <a:xfrm>
            <a:off x="5268728" y="4150412"/>
            <a:ext cx="1208985" cy="261610"/>
          </a:xfrm>
          <a:prstGeom prst="rect">
            <a:avLst/>
          </a:prstGeom>
          <a:noFill/>
        </p:spPr>
        <p:txBody>
          <a:bodyPr wrap="none" rtlCol="0">
            <a:spAutoFit/>
          </a:bodyPr>
          <a:lstStyle/>
          <a:p>
            <a:r>
              <a:rPr lang="en-US" sz="1100" dirty="0"/>
              <a:t>No    (PQS only)</a:t>
            </a:r>
          </a:p>
        </p:txBody>
      </p:sp>
      <p:sp>
        <p:nvSpPr>
          <p:cNvPr id="44" name="TextBox 43">
            <a:extLst>
              <a:ext uri="{FF2B5EF4-FFF2-40B4-BE49-F238E27FC236}">
                <a16:creationId xmlns:a16="http://schemas.microsoft.com/office/drawing/2014/main" id="{D856851C-09C1-BBDB-EF2A-1CB2EE6FCD29}"/>
              </a:ext>
            </a:extLst>
          </p:cNvPr>
          <p:cNvSpPr txBox="1"/>
          <p:nvPr/>
        </p:nvSpPr>
        <p:spPr>
          <a:xfrm>
            <a:off x="6387666" y="3141801"/>
            <a:ext cx="428322" cy="261610"/>
          </a:xfrm>
          <a:prstGeom prst="rect">
            <a:avLst/>
          </a:prstGeom>
          <a:noFill/>
        </p:spPr>
        <p:txBody>
          <a:bodyPr wrap="none" rtlCol="0">
            <a:spAutoFit/>
          </a:bodyPr>
          <a:lstStyle/>
          <a:p>
            <a:r>
              <a:rPr lang="en-US" sz="1100" dirty="0"/>
              <a:t>Yes</a:t>
            </a:r>
          </a:p>
        </p:txBody>
      </p:sp>
      <p:cxnSp>
        <p:nvCxnSpPr>
          <p:cNvPr id="59" name="Curved Connector 58">
            <a:extLst>
              <a:ext uri="{FF2B5EF4-FFF2-40B4-BE49-F238E27FC236}">
                <a16:creationId xmlns:a16="http://schemas.microsoft.com/office/drawing/2014/main" id="{FA314D26-BBB1-F544-24AB-41244DF3BAC8}"/>
              </a:ext>
            </a:extLst>
          </p:cNvPr>
          <p:cNvCxnSpPr>
            <a:cxnSpLocks/>
            <a:stCxn id="22" idx="2"/>
            <a:endCxn id="19" idx="3"/>
          </p:cNvCxnSpPr>
          <p:nvPr/>
        </p:nvCxnSpPr>
        <p:spPr>
          <a:xfrm rot="5400000">
            <a:off x="6457726" y="3474371"/>
            <a:ext cx="1164625" cy="1338357"/>
          </a:xfrm>
          <a:prstGeom prst="curvedConnector2">
            <a:avLst/>
          </a:prstGeom>
          <a:ln w="25400" cmpd="sng">
            <a:tailEnd type="triangle"/>
          </a:ln>
        </p:spPr>
        <p:style>
          <a:lnRef idx="1">
            <a:schemeClr val="accent1"/>
          </a:lnRef>
          <a:fillRef idx="0">
            <a:schemeClr val="accent1"/>
          </a:fillRef>
          <a:effectRef idx="0">
            <a:schemeClr val="accent1"/>
          </a:effectRef>
          <a:fontRef idx="minor">
            <a:schemeClr val="tx1"/>
          </a:fontRef>
        </p:style>
      </p:cxnSp>
      <p:cxnSp>
        <p:nvCxnSpPr>
          <p:cNvPr id="66" name="Curved Connector 65">
            <a:extLst>
              <a:ext uri="{FF2B5EF4-FFF2-40B4-BE49-F238E27FC236}">
                <a16:creationId xmlns:a16="http://schemas.microsoft.com/office/drawing/2014/main" id="{A406AF04-9367-7958-489D-F3DBD01DD319}"/>
              </a:ext>
            </a:extLst>
          </p:cNvPr>
          <p:cNvCxnSpPr>
            <a:cxnSpLocks/>
          </p:cNvCxnSpPr>
          <p:nvPr/>
        </p:nvCxnSpPr>
        <p:spPr>
          <a:xfrm rot="5400000">
            <a:off x="6529441" y="3528156"/>
            <a:ext cx="1164625" cy="1338357"/>
          </a:xfrm>
          <a:prstGeom prst="curvedConnector2">
            <a:avLst/>
          </a:prstGeom>
          <a:ln w="25400" cmpd="sng">
            <a:tailEnd type="triangle"/>
          </a:ln>
        </p:spPr>
        <p:style>
          <a:lnRef idx="1">
            <a:schemeClr val="accent1"/>
          </a:lnRef>
          <a:fillRef idx="0">
            <a:schemeClr val="accent1"/>
          </a:fillRef>
          <a:effectRef idx="0">
            <a:schemeClr val="accent1"/>
          </a:effectRef>
          <a:fontRef idx="minor">
            <a:schemeClr val="tx1"/>
          </a:fontRef>
        </p:style>
      </p:cxnSp>
      <p:cxnSp>
        <p:nvCxnSpPr>
          <p:cNvPr id="67" name="Curved Connector 66">
            <a:extLst>
              <a:ext uri="{FF2B5EF4-FFF2-40B4-BE49-F238E27FC236}">
                <a16:creationId xmlns:a16="http://schemas.microsoft.com/office/drawing/2014/main" id="{C416D141-3DA8-441E-7A26-601A31F1C05F}"/>
              </a:ext>
            </a:extLst>
          </p:cNvPr>
          <p:cNvCxnSpPr>
            <a:cxnSpLocks/>
          </p:cNvCxnSpPr>
          <p:nvPr/>
        </p:nvCxnSpPr>
        <p:spPr>
          <a:xfrm rot="5400000">
            <a:off x="6606948" y="3581941"/>
            <a:ext cx="1164625" cy="1338357"/>
          </a:xfrm>
          <a:prstGeom prst="curvedConnector2">
            <a:avLst/>
          </a:prstGeom>
          <a:ln w="25400" cmpd="sng">
            <a:tailEnd type="triangle"/>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252745CD-26F0-9644-42E7-F73AC80A8B64}"/>
              </a:ext>
            </a:extLst>
          </p:cNvPr>
          <p:cNvSpPr txBox="1"/>
          <p:nvPr/>
        </p:nvSpPr>
        <p:spPr>
          <a:xfrm>
            <a:off x="7466567" y="4291089"/>
            <a:ext cx="463588" cy="307777"/>
          </a:xfrm>
          <a:prstGeom prst="rect">
            <a:avLst/>
          </a:prstGeom>
          <a:noFill/>
        </p:spPr>
        <p:txBody>
          <a:bodyPr wrap="none" rtlCol="0">
            <a:spAutoFit/>
          </a:bodyPr>
          <a:lstStyle/>
          <a:p>
            <a:r>
              <a:rPr lang="en-US" dirty="0"/>
              <a:t>…..</a:t>
            </a:r>
          </a:p>
        </p:txBody>
      </p:sp>
      <p:sp>
        <p:nvSpPr>
          <p:cNvPr id="69" name="Donut 68">
            <a:extLst>
              <a:ext uri="{FF2B5EF4-FFF2-40B4-BE49-F238E27FC236}">
                <a16:creationId xmlns:a16="http://schemas.microsoft.com/office/drawing/2014/main" id="{86B42F5E-0061-48BA-1299-E029CDBDC171}"/>
              </a:ext>
            </a:extLst>
          </p:cNvPr>
          <p:cNvSpPr/>
          <p:nvPr/>
        </p:nvSpPr>
        <p:spPr>
          <a:xfrm>
            <a:off x="4950076" y="2757454"/>
            <a:ext cx="1338357" cy="1312272"/>
          </a:xfrm>
          <a:prstGeom prst="donut">
            <a:avLst>
              <a:gd name="adj" fmla="val 2228"/>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4" name="Straight Connector 73">
            <a:extLst>
              <a:ext uri="{FF2B5EF4-FFF2-40B4-BE49-F238E27FC236}">
                <a16:creationId xmlns:a16="http://schemas.microsoft.com/office/drawing/2014/main" id="{E3F4F18B-0EA0-EF91-A5C2-6657F44024F1}"/>
              </a:ext>
            </a:extLst>
          </p:cNvPr>
          <p:cNvCxnSpPr>
            <a:cxnSpLocks/>
            <a:stCxn id="16" idx="0"/>
          </p:cNvCxnSpPr>
          <p:nvPr/>
        </p:nvCxnSpPr>
        <p:spPr>
          <a:xfrm flipV="1">
            <a:off x="5616740" y="1729282"/>
            <a:ext cx="433615" cy="96022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75" name="Left Brace 74">
            <a:extLst>
              <a:ext uri="{FF2B5EF4-FFF2-40B4-BE49-F238E27FC236}">
                <a16:creationId xmlns:a16="http://schemas.microsoft.com/office/drawing/2014/main" id="{FE65CD06-F043-5011-056A-0111CEA6BD06}"/>
              </a:ext>
            </a:extLst>
          </p:cNvPr>
          <p:cNvSpPr/>
          <p:nvPr/>
        </p:nvSpPr>
        <p:spPr>
          <a:xfrm>
            <a:off x="6139544" y="972193"/>
            <a:ext cx="307516" cy="143196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308635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59"/>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66"/>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67"/>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68"/>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69"/>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74"/>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7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52"/>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62"/>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61"/>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30"/>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1"/>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16" grpId="0" animBg="1"/>
      <p:bldP spid="19" grpId="0" animBg="1"/>
      <p:bldP spid="22" grpId="0" animBg="1"/>
      <p:bldP spid="25" grpId="0"/>
      <p:bldP spid="26" grpId="0"/>
      <p:bldP spid="28" grpId="0" animBg="1"/>
      <p:bldP spid="30" grpId="0" animBg="1"/>
      <p:bldP spid="31" grpId="0" animBg="1"/>
      <p:bldP spid="51" grpId="0" animBg="1"/>
      <p:bldP spid="52" grpId="0"/>
      <p:bldP spid="60" grpId="0" animBg="1"/>
      <p:bldP spid="61" grpId="0"/>
      <p:bldP spid="62" grpId="0"/>
      <p:bldP spid="29" grpId="0"/>
      <p:bldP spid="44" grpId="0"/>
      <p:bldP spid="68" grpId="0"/>
      <p:bldP spid="69" grpId="0" animBg="1"/>
      <p:bldP spid="7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27"/>
        <p:cNvGrpSpPr/>
        <p:nvPr/>
      </p:nvGrpSpPr>
      <p:grpSpPr>
        <a:xfrm>
          <a:off x="0" y="0"/>
          <a:ext cx="0" cy="0"/>
          <a:chOff x="0" y="0"/>
          <a:chExt cx="0" cy="0"/>
        </a:xfrm>
      </p:grpSpPr>
      <p:pic>
        <p:nvPicPr>
          <p:cNvPr id="3429" name="Google Shape;3429;g136bd6c9fe7_0_1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229600" y="103875"/>
            <a:ext cx="800100" cy="510798"/>
          </a:xfrm>
          <a:prstGeom prst="rect">
            <a:avLst/>
          </a:prstGeom>
          <a:noFill/>
          <a:ln>
            <a:noFill/>
          </a:ln>
        </p:spPr>
      </p:pic>
      <p:sp>
        <p:nvSpPr>
          <p:cNvPr id="3430" name="Google Shape;3430;g136bd6c9fe7_0_11"/>
          <p:cNvSpPr txBox="1">
            <a:spLocks noGrp="1"/>
          </p:cNvSpPr>
          <p:nvPr>
            <p:ph type="body" idx="1"/>
          </p:nvPr>
        </p:nvSpPr>
        <p:spPr>
          <a:xfrm>
            <a:off x="1088635" y="1550091"/>
            <a:ext cx="6966729" cy="584118"/>
          </a:xfrm>
          <a:prstGeom prst="rect">
            <a:avLst/>
          </a:prstGeom>
          <a:noFill/>
          <a:ln>
            <a:noFill/>
          </a:ln>
        </p:spPr>
        <p:txBody>
          <a:bodyPr spcFirstLastPara="1" wrap="square" lIns="0" tIns="0" rIns="0" bIns="0" anchor="t" anchorCtr="0">
            <a:noAutofit/>
          </a:bodyPr>
          <a:lstStyle/>
          <a:p>
            <a:pPr marL="90487" indent="0">
              <a:spcBef>
                <a:spcPts val="600"/>
              </a:spcBef>
              <a:spcAft>
                <a:spcPts val="600"/>
              </a:spcAft>
              <a:buSzPts val="1700"/>
              <a:buNone/>
            </a:pPr>
            <a:r>
              <a:rPr lang="en-US" sz="1600" dirty="0">
                <a:solidFill>
                  <a:schemeClr val="dk1"/>
                </a:solidFill>
                <a:latin typeface="Calibri" panose="020F0502020204030204" pitchFamily="34" charset="0"/>
                <a:cs typeface="Calibri" panose="020F0502020204030204" pitchFamily="34" charset="0"/>
                <a:sym typeface="Arial"/>
              </a:rPr>
              <a:t>Sections </a:t>
            </a:r>
            <a:r>
              <a:rPr lang="en-US" sz="1600" dirty="0">
                <a:solidFill>
                  <a:schemeClr val="dk1"/>
                </a:solidFill>
                <a:latin typeface="Calibri" panose="020F0502020204030204" pitchFamily="34" charset="0"/>
                <a:ea typeface="Arial"/>
                <a:cs typeface="Calibri" panose="020F0502020204030204" pitchFamily="34" charset="0"/>
                <a:sym typeface="Arial"/>
              </a:rPr>
              <a:t>3.5 and 3.6 provide the basis for making a case for regulatory flexibility for PACs through demonstration of an effective CM system</a:t>
            </a:r>
          </a:p>
          <a:p>
            <a:pPr marL="90487" indent="0">
              <a:spcBef>
                <a:spcPts val="600"/>
              </a:spcBef>
              <a:spcAft>
                <a:spcPts val="600"/>
              </a:spcAft>
              <a:buSzPts val="1700"/>
              <a:buNone/>
            </a:pPr>
            <a:endParaRPr lang="en-US" sz="1600" dirty="0">
              <a:solidFill>
                <a:schemeClr val="dk1"/>
              </a:solidFill>
              <a:latin typeface="Calibri" panose="020F0502020204030204" pitchFamily="34" charset="0"/>
              <a:ea typeface="Arial"/>
              <a:cs typeface="Calibri" panose="020F0502020204030204" pitchFamily="34" charset="0"/>
              <a:sym typeface="Arial"/>
            </a:endParaRPr>
          </a:p>
          <a:p>
            <a:pPr marL="90487" indent="0">
              <a:spcBef>
                <a:spcPts val="600"/>
              </a:spcBef>
              <a:spcAft>
                <a:spcPts val="600"/>
              </a:spcAft>
              <a:buSzPts val="1700"/>
              <a:buNone/>
            </a:pPr>
            <a:endParaRPr lang="en-US" sz="1600" dirty="0">
              <a:latin typeface="Calibri" panose="020F0502020204030204" pitchFamily="34" charset="0"/>
              <a:ea typeface="Arial"/>
              <a:cs typeface="Calibri" panose="020F0502020204030204" pitchFamily="34" charset="0"/>
              <a:sym typeface="Arial"/>
            </a:endParaRPr>
          </a:p>
        </p:txBody>
      </p:sp>
      <p:sp>
        <p:nvSpPr>
          <p:cNvPr id="6" name="TextBox 5">
            <a:extLst>
              <a:ext uri="{FF2B5EF4-FFF2-40B4-BE49-F238E27FC236}">
                <a16:creationId xmlns:a16="http://schemas.microsoft.com/office/drawing/2014/main" id="{4A80C79F-3553-A4DC-F67D-CE56E731C253}"/>
              </a:ext>
            </a:extLst>
          </p:cNvPr>
          <p:cNvSpPr txBox="1"/>
          <p:nvPr/>
        </p:nvSpPr>
        <p:spPr>
          <a:xfrm>
            <a:off x="497892" y="2346094"/>
            <a:ext cx="7970243" cy="738664"/>
          </a:xfrm>
          <a:prstGeom prst="rect">
            <a:avLst/>
          </a:prstGeom>
          <a:noFill/>
          <a:ln>
            <a:solidFill>
              <a:schemeClr val="accent1">
                <a:shade val="95000"/>
                <a:satMod val="105000"/>
              </a:schemeClr>
            </a:solidFill>
          </a:ln>
        </p:spPr>
        <p:txBody>
          <a:bodyPr wrap="square">
            <a:spAutoFit/>
          </a:bodyPr>
          <a:lstStyle/>
          <a:p>
            <a:pPr marL="90487" indent="0">
              <a:spcBef>
                <a:spcPts val="600"/>
              </a:spcBef>
              <a:spcAft>
                <a:spcPts val="600"/>
              </a:spcAft>
              <a:buSzPts val="1700"/>
              <a:buNone/>
            </a:pPr>
            <a:r>
              <a:rPr lang="en-US" dirty="0">
                <a:solidFill>
                  <a:srgbClr val="0070C0"/>
                </a:solidFill>
                <a:latin typeface="Calibri" panose="020F0502020204030204" pitchFamily="34" charset="0"/>
                <a:cs typeface="Calibri" panose="020F0502020204030204" pitchFamily="34" charset="0"/>
                <a:sym typeface="Arial"/>
              </a:rPr>
              <a:t>“3.5 It is considered that application by a pharmaceutical manufacturer (including quality control laboratories) of the guidance set out in Section 5 below </a:t>
            </a:r>
            <a:r>
              <a:rPr lang="en-US" b="1" dirty="0">
                <a:solidFill>
                  <a:srgbClr val="0070C0"/>
                </a:solidFill>
                <a:latin typeface="Calibri" panose="020F0502020204030204" pitchFamily="34" charset="0"/>
                <a:cs typeface="Calibri" panose="020F0502020204030204" pitchFamily="34" charset="0"/>
                <a:sym typeface="Arial"/>
              </a:rPr>
              <a:t>will provide evidence of the effectiveness of their PQS in relation to risk-based change management</a:t>
            </a:r>
            <a:r>
              <a:rPr lang="en-US" dirty="0">
                <a:solidFill>
                  <a:srgbClr val="0070C0"/>
                </a:solidFill>
                <a:latin typeface="Calibri" panose="020F0502020204030204" pitchFamily="34" charset="0"/>
                <a:cs typeface="Calibri" panose="020F0502020204030204" pitchFamily="34" charset="0"/>
                <a:sym typeface="Arial"/>
              </a:rPr>
              <a:t>.</a:t>
            </a:r>
            <a:r>
              <a:rPr lang="en-US" dirty="0">
                <a:solidFill>
                  <a:srgbClr val="0070C0"/>
                </a:solidFill>
                <a:latin typeface="Calibri" panose="020F0502020204030204" pitchFamily="34" charset="0"/>
                <a:cs typeface="Calibri" panose="020F0502020204030204" pitchFamily="34" charset="0"/>
              </a:rPr>
              <a:t>”</a:t>
            </a:r>
          </a:p>
        </p:txBody>
      </p:sp>
      <p:sp>
        <p:nvSpPr>
          <p:cNvPr id="7" name="TextBox 6">
            <a:extLst>
              <a:ext uri="{FF2B5EF4-FFF2-40B4-BE49-F238E27FC236}">
                <a16:creationId xmlns:a16="http://schemas.microsoft.com/office/drawing/2014/main" id="{3B358A35-F923-3C33-1DE5-9EB399B20A29}"/>
              </a:ext>
            </a:extLst>
          </p:cNvPr>
          <p:cNvSpPr txBox="1"/>
          <p:nvPr/>
        </p:nvSpPr>
        <p:spPr>
          <a:xfrm>
            <a:off x="2305721" y="1012606"/>
            <a:ext cx="4132689" cy="4362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algn="ctr">
              <a:defRPr sz="18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b="1" dirty="0">
                <a:latin typeface="Calibri" panose="020F0502020204030204" pitchFamily="34" charset="0"/>
                <a:cs typeface="Calibri" panose="020F0502020204030204" pitchFamily="34" charset="0"/>
              </a:rPr>
              <a:t>Effective CM = Effective PQS for PACs </a:t>
            </a:r>
          </a:p>
        </p:txBody>
      </p:sp>
      <p:sp>
        <p:nvSpPr>
          <p:cNvPr id="9" name="TextBox 8">
            <a:extLst>
              <a:ext uri="{FF2B5EF4-FFF2-40B4-BE49-F238E27FC236}">
                <a16:creationId xmlns:a16="http://schemas.microsoft.com/office/drawing/2014/main" id="{C3BD256D-99E8-7F15-28D0-B60898E6F185}"/>
              </a:ext>
            </a:extLst>
          </p:cNvPr>
          <p:cNvSpPr txBox="1"/>
          <p:nvPr/>
        </p:nvSpPr>
        <p:spPr>
          <a:xfrm>
            <a:off x="497893" y="3258236"/>
            <a:ext cx="7970242" cy="1384995"/>
          </a:xfrm>
          <a:prstGeom prst="rect">
            <a:avLst/>
          </a:prstGeom>
          <a:noFill/>
          <a:ln>
            <a:solidFill>
              <a:schemeClr val="accent1">
                <a:shade val="95000"/>
                <a:satMod val="105000"/>
              </a:schemeClr>
            </a:solidFill>
          </a:ln>
        </p:spPr>
        <p:txBody>
          <a:bodyPr wrap="square">
            <a:spAutoFit/>
          </a:bodyPr>
          <a:lstStyle>
            <a:defPPr marR="0" lvl="0" algn="l" rtl="0">
              <a:lnSpc>
                <a:spcPct val="100000"/>
              </a:lnSpc>
              <a:spcBef>
                <a:spcPts val="0"/>
              </a:spcBef>
              <a:spcAft>
                <a:spcPts val="0"/>
              </a:spcAft>
            </a:defPPr>
            <a:lvl1pPr marL="90487" indent="0">
              <a:spcBef>
                <a:spcPts val="600"/>
              </a:spcBef>
              <a:spcAft>
                <a:spcPts val="600"/>
              </a:spcAft>
              <a:buSzPts val="1700"/>
              <a:buNone/>
              <a:defRPr>
                <a:solidFill>
                  <a:srgbClr val="0070C0"/>
                </a:solidFill>
                <a:latin typeface="Calibri" panose="020F0502020204030204" pitchFamily="34" charset="0"/>
                <a:cs typeface="Calibri" panose="020F0502020204030204" pitchFamily="34" charset="0"/>
              </a:defRPr>
            </a:lvl1pPr>
          </a:lstStyle>
          <a:p>
            <a:r>
              <a:rPr lang="en-US" dirty="0"/>
              <a:t>“3.6 Effective change management is important not only in the context of the aforementioned PIC/S GMP requirements, but also in the context of ICH Q10, which sets out the </a:t>
            </a:r>
            <a:r>
              <a:rPr lang="en-US" b="1" dirty="0"/>
              <a:t>potential for risk-based regulatory oversight for companies that demonstrate an effective PQS</a:t>
            </a:r>
            <a:r>
              <a:rPr lang="en-US" dirty="0"/>
              <a:t> is in place (see Appendix 1). This guidance may also be useful in supporting implementation of the principles and concepts in the ICH Q12 guideline where </a:t>
            </a:r>
            <a:r>
              <a:rPr lang="en-US" b="1" dirty="0"/>
              <a:t>mature risk-based change management within an effective PQS is considered foundational to enable greater regulatory flexibility in reporting of post-approval changes</a:t>
            </a:r>
            <a:r>
              <a:rPr lang="en-US" dirty="0"/>
              <a:t>.”</a:t>
            </a:r>
          </a:p>
        </p:txBody>
      </p:sp>
      <p:sp>
        <p:nvSpPr>
          <p:cNvPr id="10" name="Title 1">
            <a:extLst>
              <a:ext uri="{FF2B5EF4-FFF2-40B4-BE49-F238E27FC236}">
                <a16:creationId xmlns:a16="http://schemas.microsoft.com/office/drawing/2014/main" id="{7D53F36E-E4E8-4A49-5ECE-2B6413874E1D}"/>
              </a:ext>
            </a:extLst>
          </p:cNvPr>
          <p:cNvSpPr>
            <a:spLocks noGrp="1"/>
          </p:cNvSpPr>
          <p:nvPr>
            <p:ph type="ctrTitle"/>
          </p:nvPr>
        </p:nvSpPr>
        <p:spPr>
          <a:xfrm>
            <a:off x="319573" y="384920"/>
            <a:ext cx="6600749" cy="443371"/>
          </a:xfrm>
        </p:spPr>
        <p:txBody>
          <a:bodyPr/>
          <a:lstStyle/>
          <a:p>
            <a:r>
              <a:rPr lang="en-US" sz="2400" dirty="0">
                <a:latin typeface="Calibri" panose="020F0502020204030204" pitchFamily="34" charset="0"/>
                <a:ea typeface="Roboto" panose="02000000000000000000" pitchFamily="2" charset="0"/>
                <a:cs typeface="Calibri" panose="020F0502020204030204" pitchFamily="34" charset="0"/>
              </a:rPr>
              <a:t>Why is the PIC/S Paper so Important?</a:t>
            </a:r>
          </a:p>
        </p:txBody>
      </p:sp>
    </p:spTree>
    <p:extLst>
      <p:ext uri="{BB962C8B-B14F-4D97-AF65-F5344CB8AC3E}">
        <p14:creationId xmlns:p14="http://schemas.microsoft.com/office/powerpoint/2010/main" val="36424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18"/>
          <p:cNvSpPr txBox="1">
            <a:spLocks noGrp="1"/>
          </p:cNvSpPr>
          <p:nvPr>
            <p:ph type="ctrTitle"/>
          </p:nvPr>
        </p:nvSpPr>
        <p:spPr>
          <a:xfrm>
            <a:off x="400050" y="252263"/>
            <a:ext cx="8079075" cy="805275"/>
          </a:xfrm>
          <a:prstGeom prst="rect">
            <a:avLst/>
          </a:prstGeom>
          <a:noFill/>
          <a:ln>
            <a:noFill/>
          </a:ln>
        </p:spPr>
        <p:txBody>
          <a:bodyPr spcFirstLastPara="1" wrap="square" lIns="0" tIns="0" rIns="0" bIns="0" anchor="t" anchorCtr="0">
            <a:noAutofit/>
          </a:bodyPr>
          <a:lstStyle/>
          <a:p>
            <a:r>
              <a:rPr lang="en-US" sz="2400" dirty="0">
                <a:latin typeface="Calibri" panose="020F0502020204030204" pitchFamily="34" charset="0"/>
                <a:ea typeface="Roboto" panose="02000000000000000000" pitchFamily="2" charset="0"/>
                <a:cs typeface="Calibri" panose="020F0502020204030204" pitchFamily="34" charset="0"/>
                <a:sym typeface="Arial"/>
              </a:rPr>
              <a:t>ICH Q9 (R1) Quality Risk Management </a:t>
            </a:r>
            <a:br>
              <a:rPr lang="en-US" sz="2400" dirty="0">
                <a:latin typeface="Calibri" panose="020F0502020204030204" pitchFamily="34" charset="0"/>
                <a:ea typeface="Roboto" panose="02000000000000000000" pitchFamily="2" charset="0"/>
                <a:cs typeface="Calibri" panose="020F0502020204030204" pitchFamily="34" charset="0"/>
                <a:sym typeface="Arial"/>
              </a:rPr>
            </a:br>
            <a:r>
              <a:rPr lang="en-US" sz="1800" i="1" dirty="0">
                <a:latin typeface="Calibri" panose="020F0502020204030204" pitchFamily="34" charset="0"/>
                <a:ea typeface="Roboto" panose="02000000000000000000" pitchFamily="2" charset="0"/>
                <a:cs typeface="Calibri" panose="020F0502020204030204" pitchFamily="34" charset="0"/>
                <a:sym typeface="Arial"/>
              </a:rPr>
              <a:t>Step 2 Draft (Dec 2021)</a:t>
            </a:r>
            <a:endParaRPr sz="1800" i="1" dirty="0">
              <a:latin typeface="Calibri" panose="020F0502020204030204" pitchFamily="34" charset="0"/>
              <a:ea typeface="Roboto" panose="02000000000000000000" pitchFamily="2" charset="0"/>
              <a:cs typeface="Calibri" panose="020F0502020204030204" pitchFamily="34" charset="0"/>
              <a:sym typeface="Arial"/>
            </a:endParaRPr>
          </a:p>
        </p:txBody>
      </p:sp>
      <p:sp>
        <p:nvSpPr>
          <p:cNvPr id="730" name="Google Shape;730;p18"/>
          <p:cNvSpPr txBox="1"/>
          <p:nvPr/>
        </p:nvSpPr>
        <p:spPr>
          <a:xfrm>
            <a:off x="465274" y="1415982"/>
            <a:ext cx="4200075" cy="869850"/>
          </a:xfrm>
          <a:prstGeom prst="rect">
            <a:avLst/>
          </a:prstGeom>
          <a:noFill/>
          <a:ln>
            <a:noFill/>
          </a:ln>
        </p:spPr>
        <p:txBody>
          <a:bodyPr spcFirstLastPara="1" wrap="square" lIns="0" tIns="0" rIns="0" bIns="0" anchor="t" anchorCtr="0">
            <a:normAutofit/>
          </a:bodyPr>
          <a:lstStyle/>
          <a:p>
            <a:pPr>
              <a:spcBef>
                <a:spcPts val="200"/>
              </a:spcBef>
              <a:buClr>
                <a:schemeClr val="dk1"/>
              </a:buClr>
              <a:buSzPts val="1200"/>
            </a:pPr>
            <a:r>
              <a:rPr lang="en-US" sz="1350" b="1" dirty="0">
                <a:solidFill>
                  <a:schemeClr val="dk1"/>
                </a:solidFill>
                <a:latin typeface="Calibri" panose="020F0502020204030204" pitchFamily="34" charset="0"/>
                <a:ea typeface="Roboto"/>
                <a:cs typeface="Calibri" panose="020F0502020204030204" pitchFamily="34" charset="0"/>
                <a:sym typeface="Roboto"/>
              </a:rPr>
              <a:t>Two risk management concepts emphasized</a:t>
            </a:r>
            <a:endParaRPr sz="1050" dirty="0">
              <a:latin typeface="Calibri" panose="020F0502020204030204" pitchFamily="34" charset="0"/>
              <a:cs typeface="Calibri" panose="020F0502020204030204" pitchFamily="34" charset="0"/>
            </a:endParaRPr>
          </a:p>
          <a:p>
            <a:pPr marL="457189" indent="-228593">
              <a:spcBef>
                <a:spcPts val="200"/>
              </a:spcBef>
              <a:buClr>
                <a:schemeClr val="dk1"/>
              </a:buClr>
              <a:buSzPts val="1200"/>
            </a:pPr>
            <a:r>
              <a:rPr lang="en-US" sz="1350" b="1" dirty="0">
                <a:solidFill>
                  <a:schemeClr val="dk2"/>
                </a:solidFill>
                <a:latin typeface="Calibri" panose="020F0502020204030204" pitchFamily="34" charset="0"/>
                <a:ea typeface="Roboto"/>
                <a:cs typeface="Calibri" panose="020F0502020204030204" pitchFamily="34" charset="0"/>
                <a:sym typeface="Roboto"/>
              </a:rPr>
              <a:t>Formality in QRM</a:t>
            </a:r>
            <a:endParaRPr sz="1050" dirty="0">
              <a:latin typeface="Calibri" panose="020F0502020204030204" pitchFamily="34" charset="0"/>
              <a:cs typeface="Calibri" panose="020F0502020204030204" pitchFamily="34" charset="0"/>
            </a:endParaRPr>
          </a:p>
          <a:p>
            <a:pPr marL="457189" indent="-228593">
              <a:spcBef>
                <a:spcPts val="200"/>
              </a:spcBef>
              <a:buClr>
                <a:schemeClr val="dk1"/>
              </a:buClr>
              <a:buSzPts val="1200"/>
            </a:pPr>
            <a:r>
              <a:rPr lang="en-US" sz="1350" b="1" dirty="0">
                <a:solidFill>
                  <a:schemeClr val="dk2"/>
                </a:solidFill>
                <a:latin typeface="Calibri" panose="020F0502020204030204" pitchFamily="34" charset="0"/>
                <a:ea typeface="Roboto"/>
                <a:cs typeface="Calibri" panose="020F0502020204030204" pitchFamily="34" charset="0"/>
                <a:sym typeface="Roboto"/>
              </a:rPr>
              <a:t>Risk-based decision making</a:t>
            </a:r>
            <a:endParaRPr sz="1050" dirty="0">
              <a:latin typeface="Calibri" panose="020F0502020204030204" pitchFamily="34" charset="0"/>
              <a:cs typeface="Calibri" panose="020F0502020204030204" pitchFamily="34" charset="0"/>
            </a:endParaRPr>
          </a:p>
        </p:txBody>
      </p:sp>
      <p:sp>
        <p:nvSpPr>
          <p:cNvPr id="731" name="Google Shape;731;p18"/>
          <p:cNvSpPr txBox="1"/>
          <p:nvPr/>
        </p:nvSpPr>
        <p:spPr>
          <a:xfrm>
            <a:off x="687936" y="2324895"/>
            <a:ext cx="3893400" cy="1731213"/>
          </a:xfrm>
          <a:prstGeom prst="rect">
            <a:avLst/>
          </a:prstGeom>
          <a:noFill/>
          <a:ln>
            <a:noFill/>
          </a:ln>
        </p:spPr>
        <p:txBody>
          <a:bodyPr spcFirstLastPara="1" wrap="square" lIns="68569" tIns="34275" rIns="68569" bIns="34275" anchor="t" anchorCtr="0">
            <a:spAutoFit/>
          </a:bodyPr>
          <a:lstStyle/>
          <a:p>
            <a:r>
              <a:rPr lang="en-US" sz="1200" dirty="0">
                <a:solidFill>
                  <a:schemeClr val="dk1"/>
                </a:solidFill>
                <a:latin typeface="Calibri" panose="020F0502020204030204" pitchFamily="34" charset="0"/>
                <a:cs typeface="Calibri" panose="020F0502020204030204" pitchFamily="34" charset="0"/>
              </a:rPr>
              <a:t>Principles of QRM:</a:t>
            </a:r>
            <a:endParaRPr sz="1050" dirty="0">
              <a:latin typeface="Calibri" panose="020F0502020204030204" pitchFamily="34" charset="0"/>
              <a:cs typeface="Calibri" panose="020F0502020204030204" pitchFamily="34" charset="0"/>
            </a:endParaRPr>
          </a:p>
          <a:p>
            <a:pPr marL="214313" indent="-214313">
              <a:buClr>
                <a:schemeClr val="dk1"/>
              </a:buClr>
              <a:buSzPts val="1600"/>
              <a:buFont typeface="Arial"/>
              <a:buChar char="•"/>
            </a:pPr>
            <a:r>
              <a:rPr lang="en-US" sz="1200" dirty="0">
                <a:solidFill>
                  <a:schemeClr val="dk1"/>
                </a:solidFill>
                <a:latin typeface="Calibri" panose="020F0502020204030204" pitchFamily="34" charset="0"/>
                <a:cs typeface="Calibri" panose="020F0502020204030204" pitchFamily="34" charset="0"/>
              </a:rPr>
              <a:t>The evaluations of the risk to quality should be based on scientific knowledge and ultimately link to the protection of the patient. </a:t>
            </a:r>
            <a:r>
              <a:rPr lang="en-US" sz="1200" i="1" dirty="0">
                <a:solidFill>
                  <a:srgbClr val="0070C0"/>
                </a:solidFill>
                <a:latin typeface="Calibri" panose="020F0502020204030204" pitchFamily="34" charset="0"/>
                <a:cs typeface="Calibri" panose="020F0502020204030204" pitchFamily="34" charset="0"/>
              </a:rPr>
              <a:t>(Note: Risk to quality includes situations where product availability may be impacted, leading to potential harm)</a:t>
            </a:r>
            <a:endParaRPr sz="1050" dirty="0">
              <a:solidFill>
                <a:srgbClr val="0070C0"/>
              </a:solidFill>
              <a:latin typeface="Calibri" panose="020F0502020204030204" pitchFamily="34" charset="0"/>
              <a:cs typeface="Calibri" panose="020F0502020204030204" pitchFamily="34" charset="0"/>
            </a:endParaRPr>
          </a:p>
          <a:p>
            <a:pPr marL="214313" indent="-214313">
              <a:buClr>
                <a:schemeClr val="dk1"/>
              </a:buClr>
              <a:buSzPts val="1600"/>
              <a:buFont typeface="Arial"/>
              <a:buChar char="•"/>
            </a:pPr>
            <a:r>
              <a:rPr lang="en-US" sz="1200" dirty="0">
                <a:solidFill>
                  <a:schemeClr val="dk1"/>
                </a:solidFill>
                <a:latin typeface="Calibri" panose="020F0502020204030204" pitchFamily="34" charset="0"/>
                <a:cs typeface="Calibri" panose="020F0502020204030204" pitchFamily="34" charset="0"/>
              </a:rPr>
              <a:t>The level of effort, formality and documentation of the QRM process should be commensurate with the level of risk</a:t>
            </a:r>
            <a:endParaRPr sz="1050" dirty="0">
              <a:latin typeface="Calibri" panose="020F0502020204030204" pitchFamily="34" charset="0"/>
              <a:cs typeface="Calibri" panose="020F0502020204030204" pitchFamily="34" charset="0"/>
            </a:endParaRPr>
          </a:p>
        </p:txBody>
      </p:sp>
      <p:sp>
        <p:nvSpPr>
          <p:cNvPr id="732" name="Google Shape;732;p18"/>
          <p:cNvSpPr txBox="1"/>
          <p:nvPr/>
        </p:nvSpPr>
        <p:spPr>
          <a:xfrm>
            <a:off x="5208623" y="2298344"/>
            <a:ext cx="3149100" cy="438551"/>
          </a:xfrm>
          <a:prstGeom prst="rect">
            <a:avLst/>
          </a:prstGeom>
          <a:noFill/>
          <a:ln>
            <a:noFill/>
          </a:ln>
        </p:spPr>
        <p:txBody>
          <a:bodyPr spcFirstLastPara="1" wrap="square" lIns="68569" tIns="34275" rIns="68569" bIns="34275" anchor="t" anchorCtr="0">
            <a:spAutoFit/>
          </a:bodyPr>
          <a:lstStyle/>
          <a:p>
            <a:r>
              <a:rPr lang="en-US" sz="1200" i="1">
                <a:solidFill>
                  <a:schemeClr val="dk1"/>
                </a:solidFill>
                <a:latin typeface="Calibri" panose="020F0502020204030204" pitchFamily="34" charset="0"/>
                <a:cs typeface="Calibri" panose="020F0502020204030204" pitchFamily="34" charset="0"/>
              </a:rPr>
              <a:t>“Uncertainty may be reduced via effective knowledge management”</a:t>
            </a:r>
            <a:endParaRPr sz="1050">
              <a:latin typeface="Calibri" panose="020F0502020204030204" pitchFamily="34" charset="0"/>
              <a:cs typeface="Calibri" panose="020F0502020204030204" pitchFamily="34" charset="0"/>
            </a:endParaRPr>
          </a:p>
        </p:txBody>
      </p:sp>
      <p:sp>
        <p:nvSpPr>
          <p:cNvPr id="733" name="Google Shape;733;p18"/>
          <p:cNvSpPr txBox="1"/>
          <p:nvPr/>
        </p:nvSpPr>
        <p:spPr>
          <a:xfrm>
            <a:off x="5212195" y="3062275"/>
            <a:ext cx="3537675" cy="807883"/>
          </a:xfrm>
          <a:prstGeom prst="rect">
            <a:avLst/>
          </a:prstGeom>
          <a:noFill/>
          <a:ln>
            <a:noFill/>
          </a:ln>
        </p:spPr>
        <p:txBody>
          <a:bodyPr spcFirstLastPara="1" wrap="square" lIns="68569" tIns="34275" rIns="68569" bIns="34275" anchor="t" anchorCtr="0">
            <a:spAutoFit/>
          </a:bodyPr>
          <a:lstStyle/>
          <a:p>
            <a:r>
              <a:rPr lang="en-US" sz="1200" i="1">
                <a:solidFill>
                  <a:schemeClr val="dk1"/>
                </a:solidFill>
                <a:latin typeface="Calibri" panose="020F0502020204030204" pitchFamily="34" charset="0"/>
                <a:cs typeface="Calibri" panose="020F0502020204030204" pitchFamily="34" charset="0"/>
              </a:rPr>
              <a:t>“Robust management of risk is the goal …..based on evidence, science and knowledge, where risk scores, ratings or assessments are supported by data or by an appropriate justification or rationale”</a:t>
            </a:r>
            <a:endParaRPr sz="1050">
              <a:latin typeface="Calibri" panose="020F0502020204030204" pitchFamily="34" charset="0"/>
              <a:cs typeface="Calibri" panose="020F0502020204030204" pitchFamily="34" charset="0"/>
            </a:endParaRPr>
          </a:p>
        </p:txBody>
      </p:sp>
      <p:sp>
        <p:nvSpPr>
          <p:cNvPr id="734" name="Google Shape;734;p18"/>
          <p:cNvSpPr txBox="1"/>
          <p:nvPr/>
        </p:nvSpPr>
        <p:spPr>
          <a:xfrm>
            <a:off x="5215937" y="1303990"/>
            <a:ext cx="3137625" cy="807883"/>
          </a:xfrm>
          <a:prstGeom prst="rect">
            <a:avLst/>
          </a:prstGeom>
          <a:noFill/>
          <a:ln>
            <a:noFill/>
          </a:ln>
        </p:spPr>
        <p:txBody>
          <a:bodyPr spcFirstLastPara="1" wrap="square" lIns="68569" tIns="34275" rIns="68569" bIns="34275" anchor="t" anchorCtr="0">
            <a:spAutoFit/>
          </a:bodyPr>
          <a:lstStyle/>
          <a:p>
            <a:r>
              <a:rPr lang="en-US" sz="1200" i="1" dirty="0">
                <a:solidFill>
                  <a:schemeClr val="dk1"/>
                </a:solidFill>
                <a:latin typeface="Calibri" panose="020F0502020204030204" pitchFamily="34" charset="0"/>
                <a:cs typeface="Calibri" panose="020F0502020204030204" pitchFamily="34" charset="0"/>
              </a:rPr>
              <a:t>“Decision makers should assure that </a:t>
            </a:r>
            <a:r>
              <a:rPr lang="en-US" sz="1200" i="1" u="sng" dirty="0">
                <a:solidFill>
                  <a:schemeClr val="dk1"/>
                </a:solidFill>
                <a:latin typeface="Calibri" panose="020F0502020204030204" pitchFamily="34" charset="0"/>
                <a:cs typeface="Calibri" panose="020F0502020204030204" pitchFamily="34" charset="0"/>
              </a:rPr>
              <a:t>subjectivity </a:t>
            </a:r>
            <a:r>
              <a:rPr lang="en-US" sz="1200" i="1" dirty="0">
                <a:solidFill>
                  <a:schemeClr val="dk1"/>
                </a:solidFill>
                <a:latin typeface="Calibri" panose="020F0502020204030204" pitchFamily="34" charset="0"/>
                <a:cs typeface="Calibri" panose="020F0502020204030204" pitchFamily="34" charset="0"/>
              </a:rPr>
              <a:t>in QRM activities is </a:t>
            </a:r>
            <a:r>
              <a:rPr lang="en-US" sz="1200" i="1" u="sng" dirty="0">
                <a:solidFill>
                  <a:schemeClr val="dk1"/>
                </a:solidFill>
                <a:latin typeface="Calibri" panose="020F0502020204030204" pitchFamily="34" charset="0"/>
                <a:cs typeface="Calibri" panose="020F0502020204030204" pitchFamily="34" charset="0"/>
              </a:rPr>
              <a:t>controlled and minimized</a:t>
            </a:r>
            <a:r>
              <a:rPr lang="en-US" sz="1200" i="1" dirty="0">
                <a:solidFill>
                  <a:schemeClr val="dk1"/>
                </a:solidFill>
                <a:latin typeface="Calibri" panose="020F0502020204030204" pitchFamily="34" charset="0"/>
                <a:cs typeface="Calibri" panose="020F0502020204030204" pitchFamily="34" charset="0"/>
              </a:rPr>
              <a:t>, to facilitate scientifically robust </a:t>
            </a:r>
            <a:r>
              <a:rPr lang="en-US" sz="1200" i="1" dirty="0">
                <a:solidFill>
                  <a:srgbClr val="0070C0"/>
                </a:solidFill>
                <a:latin typeface="Calibri" panose="020F0502020204030204" pitchFamily="34" charset="0"/>
                <a:cs typeface="Calibri" panose="020F0502020204030204" pitchFamily="34" charset="0"/>
              </a:rPr>
              <a:t>risk-based decision making</a:t>
            </a:r>
            <a:r>
              <a:rPr lang="en-US" sz="1200" i="1" dirty="0">
                <a:solidFill>
                  <a:schemeClr val="dk1"/>
                </a:solidFill>
                <a:latin typeface="Calibri" panose="020F0502020204030204" pitchFamily="34" charset="0"/>
                <a:cs typeface="Calibri" panose="020F0502020204030204" pitchFamily="34" charset="0"/>
              </a:rPr>
              <a:t>”</a:t>
            </a:r>
            <a:endParaRPr sz="1050" dirty="0">
              <a:latin typeface="Calibri" panose="020F0502020204030204" pitchFamily="34" charset="0"/>
              <a:cs typeface="Calibri" panose="020F0502020204030204" pitchFamily="34" charset="0"/>
            </a:endParaRPr>
          </a:p>
        </p:txBody>
      </p:sp>
      <p:sp>
        <p:nvSpPr>
          <p:cNvPr id="735" name="Google Shape;735;p18"/>
          <p:cNvSpPr txBox="1"/>
          <p:nvPr/>
        </p:nvSpPr>
        <p:spPr>
          <a:xfrm>
            <a:off x="146304" y="3048169"/>
            <a:ext cx="871425" cy="284663"/>
          </a:xfrm>
          <a:prstGeom prst="rect">
            <a:avLst/>
          </a:prstGeom>
          <a:noFill/>
          <a:ln>
            <a:noFill/>
          </a:ln>
        </p:spPr>
        <p:txBody>
          <a:bodyPr spcFirstLastPara="1" wrap="square" lIns="68569" tIns="34275" rIns="68569" bIns="34275" anchor="t" anchorCtr="0">
            <a:spAutoFit/>
          </a:bodyPr>
          <a:lstStyle/>
          <a:p>
            <a:r>
              <a:rPr lang="en-US" b="1" i="1" dirty="0">
                <a:solidFill>
                  <a:srgbClr val="0070C0"/>
                </a:solidFill>
                <a:latin typeface="Calibri" panose="020F0502020204030204" pitchFamily="34" charset="0"/>
                <a:cs typeface="Calibri" panose="020F0502020204030204" pitchFamily="34" charset="0"/>
              </a:rPr>
              <a:t>NEW!</a:t>
            </a:r>
            <a:endParaRPr sz="900" dirty="0">
              <a:solidFill>
                <a:srgbClr val="0070C0"/>
              </a:solidFill>
              <a:latin typeface="Calibri" panose="020F0502020204030204" pitchFamily="34" charset="0"/>
              <a:cs typeface="Calibri" panose="020F050202020403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g13ba561f3ce_0_1"/>
          <p:cNvSpPr txBox="1">
            <a:spLocks noGrp="1"/>
          </p:cNvSpPr>
          <p:nvPr>
            <p:ph type="ctrTitle"/>
          </p:nvPr>
        </p:nvSpPr>
        <p:spPr>
          <a:xfrm>
            <a:off x="369083" y="465917"/>
            <a:ext cx="8911800" cy="728775"/>
          </a:xfrm>
          <a:prstGeom prst="rect">
            <a:avLst/>
          </a:prstGeom>
          <a:noFill/>
          <a:ln>
            <a:noFill/>
          </a:ln>
        </p:spPr>
        <p:txBody>
          <a:bodyPr spcFirstLastPara="1" wrap="square" lIns="0" tIns="0" rIns="0" bIns="0" anchor="t" anchorCtr="0">
            <a:noAutofit/>
          </a:bodyPr>
          <a:lstStyle/>
          <a:p>
            <a:r>
              <a:rPr lang="en-US" sz="2400" dirty="0">
                <a:latin typeface="Calibri" panose="020F0502020204030204" pitchFamily="34" charset="0"/>
                <a:ea typeface="Roboto" panose="02000000000000000000" pitchFamily="2" charset="0"/>
                <a:cs typeface="Calibri" panose="020F0502020204030204" pitchFamily="34" charset="0"/>
                <a:sym typeface="Arial"/>
              </a:rPr>
              <a:t>What is Unique about </a:t>
            </a:r>
            <a:r>
              <a:rPr lang="en-US" sz="2400" i="1" dirty="0">
                <a:latin typeface="Calibri" panose="020F0502020204030204" pitchFamily="34" charset="0"/>
                <a:ea typeface="Roboto" panose="02000000000000000000" pitchFamily="2" charset="0"/>
                <a:cs typeface="Calibri" panose="020F0502020204030204" pitchFamily="34" charset="0"/>
                <a:sym typeface="Arial"/>
              </a:rPr>
              <a:t>1VQ for PAC </a:t>
            </a:r>
            <a:r>
              <a:rPr lang="en-US" sz="2400" dirty="0">
                <a:latin typeface="Calibri" panose="020F0502020204030204" pitchFamily="34" charset="0"/>
                <a:ea typeface="Roboto" panose="02000000000000000000" pitchFamily="2" charset="0"/>
                <a:cs typeface="Calibri" panose="020F0502020204030204" pitchFamily="34" charset="0"/>
                <a:sym typeface="Arial"/>
              </a:rPr>
              <a:t>Initiative?</a:t>
            </a:r>
            <a:br>
              <a:rPr lang="en-US" sz="2400" dirty="0">
                <a:latin typeface="Calibri" panose="020F0502020204030204" pitchFamily="34" charset="0"/>
                <a:ea typeface="Roboto" panose="02000000000000000000" pitchFamily="2" charset="0"/>
                <a:cs typeface="Calibri" panose="020F0502020204030204" pitchFamily="34" charset="0"/>
                <a:sym typeface="Arial"/>
              </a:rPr>
            </a:br>
            <a:br>
              <a:rPr lang="en-US" sz="2400" dirty="0">
                <a:latin typeface="Calibri" panose="020F0502020204030204" pitchFamily="34" charset="0"/>
                <a:ea typeface="Roboto" panose="02000000000000000000" pitchFamily="2" charset="0"/>
                <a:cs typeface="Calibri" panose="020F0502020204030204" pitchFamily="34" charset="0"/>
                <a:sym typeface="Arial"/>
              </a:rPr>
            </a:br>
            <a:endParaRPr sz="2400" i="1" dirty="0">
              <a:latin typeface="Calibri" panose="020F0502020204030204" pitchFamily="34" charset="0"/>
              <a:ea typeface="Roboto" panose="02000000000000000000" pitchFamily="2" charset="0"/>
              <a:cs typeface="Calibri" panose="020F0502020204030204" pitchFamily="34" charset="0"/>
              <a:sym typeface="Arial"/>
            </a:endParaRPr>
          </a:p>
        </p:txBody>
      </p:sp>
      <p:sp>
        <p:nvSpPr>
          <p:cNvPr id="571" name="Google Shape;571;g13ba561f3ce_0_1"/>
          <p:cNvSpPr txBox="1"/>
          <p:nvPr/>
        </p:nvSpPr>
        <p:spPr>
          <a:xfrm>
            <a:off x="255921" y="1166710"/>
            <a:ext cx="5050388" cy="3452205"/>
          </a:xfrm>
          <a:prstGeom prst="rect">
            <a:avLst/>
          </a:prstGeom>
          <a:noFill/>
          <a:ln>
            <a:noFill/>
          </a:ln>
        </p:spPr>
        <p:txBody>
          <a:bodyPr spcFirstLastPara="1" wrap="square" lIns="68569" tIns="68569" rIns="68569" bIns="68569" anchor="t" anchorCtr="0">
            <a:spAutoFit/>
          </a:bodyPr>
          <a:lstStyle/>
          <a:p>
            <a:pPr marL="285750" indent="-206375">
              <a:spcBef>
                <a:spcPts val="400"/>
              </a:spcBef>
              <a:spcAft>
                <a:spcPts val="400"/>
              </a:spcAft>
              <a:buSzPct val="100000"/>
              <a:buFont typeface="Arial" panose="020B0604020202020204" pitchFamily="34" charset="0"/>
              <a:buChar char="•"/>
            </a:pPr>
            <a:r>
              <a:rPr lang="en-US" dirty="0">
                <a:latin typeface="Calibri" panose="020F0502020204030204" pitchFamily="34" charset="0"/>
                <a:cs typeface="Calibri" panose="020F0502020204030204" pitchFamily="34" charset="0"/>
              </a:rPr>
              <a:t>Chief Quality Officers (CQOs) of top 25 pharma companies speaking with one voice because the global complexity is a threat to continued drug supply AND disincentivizes innovation and continual improvement</a:t>
            </a:r>
          </a:p>
          <a:p>
            <a:pPr marL="285750" indent="-206375">
              <a:spcBef>
                <a:spcPts val="400"/>
              </a:spcBef>
              <a:spcAft>
                <a:spcPts val="400"/>
              </a:spcAft>
              <a:buSzPct val="100000"/>
              <a:buFont typeface="Arial" panose="020B0604020202020204" pitchFamily="34" charset="0"/>
              <a:buChar char="•"/>
            </a:pPr>
            <a:r>
              <a:rPr lang="en-US" dirty="0">
                <a:latin typeface="Calibri" panose="020F0502020204030204" pitchFamily="34" charset="0"/>
                <a:cs typeface="Calibri" panose="020F0502020204030204" pitchFamily="34" charset="0"/>
              </a:rPr>
              <a:t>CQOs are the highest-level Quality decision makers; they own the PQS</a:t>
            </a:r>
          </a:p>
          <a:p>
            <a:pPr marL="285750" indent="-206375">
              <a:spcBef>
                <a:spcPts val="400"/>
              </a:spcBef>
              <a:spcAft>
                <a:spcPts val="400"/>
              </a:spcAft>
              <a:buSzPct val="100000"/>
              <a:buFont typeface="Arial" panose="020B0604020202020204" pitchFamily="34" charset="0"/>
              <a:buChar char="•"/>
            </a:pPr>
            <a:r>
              <a:rPr lang="en-US" dirty="0">
                <a:latin typeface="Calibri" panose="020F0502020204030204" pitchFamily="34" charset="0"/>
                <a:cs typeface="Calibri" panose="020F0502020204030204" pitchFamily="34" charset="0"/>
              </a:rPr>
              <a:t>Only Quality group pursuing ICH Q10 Annex 1 with the perspective of managing more PACs in the PQS - through practical solutions</a:t>
            </a:r>
          </a:p>
          <a:p>
            <a:pPr marL="285750" indent="-206375">
              <a:spcBef>
                <a:spcPts val="400"/>
              </a:spcBef>
              <a:spcAft>
                <a:spcPts val="400"/>
              </a:spcAft>
              <a:buSzPct val="100000"/>
              <a:buFont typeface="Arial" panose="020B0604020202020204" pitchFamily="34" charset="0"/>
              <a:buChar char="•"/>
            </a:pPr>
            <a:r>
              <a:rPr lang="en-US" dirty="0">
                <a:solidFill>
                  <a:schemeClr val="tx1"/>
                </a:solidFill>
                <a:latin typeface="Calibri" panose="020F0502020204030204" pitchFamily="34" charset="0"/>
                <a:cs typeface="Calibri" panose="020F0502020204030204" pitchFamily="34" charset="0"/>
              </a:rPr>
              <a:t>Only group that has defined an effective PQS for the management of PACs – for all 4 PQS elements (PPPQMS, CAPA, CM, Management Review) and the 2 enablers (QRM, KM)</a:t>
            </a:r>
          </a:p>
          <a:p>
            <a:pPr marL="285750" indent="-206375">
              <a:spcBef>
                <a:spcPts val="400"/>
              </a:spcBef>
              <a:spcAft>
                <a:spcPts val="400"/>
              </a:spcAft>
              <a:buSzPct val="100000"/>
              <a:buFont typeface="Arial" panose="020B0604020202020204" pitchFamily="34" charset="0"/>
              <a:buChar char="•"/>
            </a:pPr>
            <a:r>
              <a:rPr lang="en-US" dirty="0">
                <a:latin typeface="Calibri" panose="020F0502020204030204" pitchFamily="34" charset="0"/>
                <a:cs typeface="Calibri" panose="020F0502020204030204" pitchFamily="34" charset="0"/>
              </a:rPr>
              <a:t>Senior regulators specifically asked for this group to be formed</a:t>
            </a:r>
          </a:p>
        </p:txBody>
      </p:sp>
      <p:pic>
        <p:nvPicPr>
          <p:cNvPr id="3" name="Picture 2">
            <a:extLst>
              <a:ext uri="{FF2B5EF4-FFF2-40B4-BE49-F238E27FC236}">
                <a16:creationId xmlns:a16="http://schemas.microsoft.com/office/drawing/2014/main" id="{FA8B3A44-7850-707C-5A82-CFA2E20AC441}"/>
              </a:ext>
            </a:extLst>
          </p:cNvPr>
          <p:cNvPicPr>
            <a:picLocks noChangeAspect="1"/>
          </p:cNvPicPr>
          <p:nvPr/>
        </p:nvPicPr>
        <p:blipFill>
          <a:blip r:embed="rId3"/>
          <a:stretch>
            <a:fillRect/>
          </a:stretch>
        </p:blipFill>
        <p:spPr>
          <a:xfrm>
            <a:off x="5374888" y="1019848"/>
            <a:ext cx="3513192" cy="1551902"/>
          </a:xfrm>
          <a:prstGeom prst="rect">
            <a:avLst/>
          </a:prstGeom>
        </p:spPr>
      </p:pic>
      <p:pic>
        <p:nvPicPr>
          <p:cNvPr id="4" name="Picture 3">
            <a:extLst>
              <a:ext uri="{FF2B5EF4-FFF2-40B4-BE49-F238E27FC236}">
                <a16:creationId xmlns:a16="http://schemas.microsoft.com/office/drawing/2014/main" id="{526950A6-DF3E-D5D3-0F69-31DC19C4CD56}"/>
              </a:ext>
            </a:extLst>
          </p:cNvPr>
          <p:cNvPicPr>
            <a:picLocks noChangeAspect="1"/>
          </p:cNvPicPr>
          <p:nvPr/>
        </p:nvPicPr>
        <p:blipFill>
          <a:blip r:embed="rId4"/>
          <a:stretch>
            <a:fillRect/>
          </a:stretch>
        </p:blipFill>
        <p:spPr>
          <a:xfrm>
            <a:off x="5350912" y="2968425"/>
            <a:ext cx="3561143" cy="1709158"/>
          </a:xfrm>
          <a:prstGeom prst="rect">
            <a:avLst/>
          </a:prstGeom>
        </p:spPr>
      </p:pic>
      <p:sp>
        <p:nvSpPr>
          <p:cNvPr id="7" name="TextBox 6">
            <a:hlinkClick r:id="rId5"/>
            <a:extLst>
              <a:ext uri="{FF2B5EF4-FFF2-40B4-BE49-F238E27FC236}">
                <a16:creationId xmlns:a16="http://schemas.microsoft.com/office/drawing/2014/main" id="{BFB02579-0880-642D-2BF8-E3B9607C1201}"/>
              </a:ext>
            </a:extLst>
          </p:cNvPr>
          <p:cNvSpPr txBox="1"/>
          <p:nvPr/>
        </p:nvSpPr>
        <p:spPr>
          <a:xfrm>
            <a:off x="5306308" y="2615558"/>
            <a:ext cx="1697901" cy="230832"/>
          </a:xfrm>
          <a:prstGeom prst="rect">
            <a:avLst/>
          </a:prstGeom>
          <a:noFill/>
        </p:spPr>
        <p:txBody>
          <a:bodyPr wrap="none" rtlCol="0">
            <a:spAutoFit/>
          </a:bodyPr>
          <a:lstStyle/>
          <a:p>
            <a:r>
              <a:rPr lang="en-US" sz="900" dirty="0">
                <a:hlinkClick r:id="rId5"/>
              </a:rPr>
              <a:t>1VQ for PAC Solutions Paper</a:t>
            </a:r>
            <a:endParaRPr lang="en-US" sz="900" dirty="0"/>
          </a:p>
        </p:txBody>
      </p:sp>
      <p:sp>
        <p:nvSpPr>
          <p:cNvPr id="10" name="TextBox 9">
            <a:hlinkClick r:id="rId5"/>
            <a:extLst>
              <a:ext uri="{FF2B5EF4-FFF2-40B4-BE49-F238E27FC236}">
                <a16:creationId xmlns:a16="http://schemas.microsoft.com/office/drawing/2014/main" id="{BFDA393A-AE4B-6DA9-CB09-063B439D554A}"/>
              </a:ext>
            </a:extLst>
          </p:cNvPr>
          <p:cNvSpPr txBox="1"/>
          <p:nvPr/>
        </p:nvSpPr>
        <p:spPr>
          <a:xfrm>
            <a:off x="7004209" y="2621218"/>
            <a:ext cx="1922321" cy="230832"/>
          </a:xfrm>
          <a:prstGeom prst="rect">
            <a:avLst/>
          </a:prstGeom>
          <a:noFill/>
        </p:spPr>
        <p:txBody>
          <a:bodyPr wrap="none" rtlCol="0">
            <a:spAutoFit/>
          </a:bodyPr>
          <a:lstStyle/>
          <a:p>
            <a:r>
              <a:rPr lang="en-US" sz="900" dirty="0">
                <a:hlinkClick r:id="rId6"/>
              </a:rPr>
              <a:t>1VQ for PAC Mgmt Review Paper</a:t>
            </a:r>
            <a:endParaRPr lang="en-US" sz="900" dirty="0"/>
          </a:p>
        </p:txBody>
      </p:sp>
    </p:spTree>
    <p:extLst>
      <p:ext uri="{BB962C8B-B14F-4D97-AF65-F5344CB8AC3E}">
        <p14:creationId xmlns:p14="http://schemas.microsoft.com/office/powerpoint/2010/main" val="1402574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19"/>
        <p:cNvGrpSpPr/>
        <p:nvPr/>
      </p:nvGrpSpPr>
      <p:grpSpPr>
        <a:xfrm>
          <a:off x="0" y="0"/>
          <a:ext cx="0" cy="0"/>
          <a:chOff x="0" y="0"/>
          <a:chExt cx="0" cy="0"/>
        </a:xfrm>
      </p:grpSpPr>
      <p:sp>
        <p:nvSpPr>
          <p:cNvPr id="3420" name="Google Shape;3420;g13c39b48b1d_0_57"/>
          <p:cNvSpPr txBox="1">
            <a:spLocks noGrp="1"/>
          </p:cNvSpPr>
          <p:nvPr>
            <p:ph type="ctrTitle"/>
          </p:nvPr>
        </p:nvSpPr>
        <p:spPr>
          <a:xfrm>
            <a:off x="406672" y="359274"/>
            <a:ext cx="8222978" cy="735328"/>
          </a:xfrm>
          <a:prstGeom prst="rect">
            <a:avLst/>
          </a:prstGeom>
          <a:noFill/>
          <a:ln>
            <a:noFill/>
          </a:ln>
        </p:spPr>
        <p:txBody>
          <a:bodyPr spcFirstLastPara="1" wrap="square" lIns="0" tIns="0" rIns="0" bIns="0" anchor="t" anchorCtr="0">
            <a:noAutofit/>
          </a:bodyPr>
          <a:lstStyle/>
          <a:p>
            <a:pPr lvl="0">
              <a:lnSpc>
                <a:spcPct val="100000"/>
              </a:lnSpc>
            </a:pPr>
            <a:r>
              <a:rPr lang="en-US" sz="2000" dirty="0">
                <a:latin typeface="Calibri" panose="020F0502020204030204" pitchFamily="34" charset="0"/>
                <a:ea typeface="Roboto" panose="02000000000000000000" pitchFamily="2" charset="0"/>
                <a:cs typeface="Calibri" panose="020F0502020204030204" pitchFamily="34" charset="0"/>
                <a:sym typeface="Arial"/>
              </a:rPr>
              <a:t>CQOs Perspective on Value &amp; Benefits the PIC/S Paper can Deliver </a:t>
            </a:r>
            <a:r>
              <a:rPr lang="en-US" sz="1400" dirty="0">
                <a:latin typeface="Calibri" panose="020F0502020204030204" pitchFamily="34" charset="0"/>
                <a:ea typeface="Roboto" panose="02000000000000000000" pitchFamily="2" charset="0"/>
                <a:cs typeface="Calibri" panose="020F0502020204030204" pitchFamily="34" charset="0"/>
                <a:sym typeface="Arial"/>
              </a:rPr>
              <a:t>(1 of 2)</a:t>
            </a:r>
            <a:endParaRPr sz="2000" dirty="0">
              <a:solidFill>
                <a:srgbClr val="C00000"/>
              </a:solidFill>
              <a:latin typeface="Calibri" panose="020F0502020204030204" pitchFamily="34" charset="0"/>
              <a:ea typeface="Roboto" panose="02000000000000000000" pitchFamily="2" charset="0"/>
              <a:cs typeface="Calibri" panose="020F0502020204030204" pitchFamily="34" charset="0"/>
              <a:sym typeface="Arial"/>
            </a:endParaRPr>
          </a:p>
        </p:txBody>
      </p:sp>
      <p:pic>
        <p:nvPicPr>
          <p:cNvPr id="3421" name="Google Shape;3421;g13c39b48b1d_0_5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229600" y="103875"/>
            <a:ext cx="800100" cy="510798"/>
          </a:xfrm>
          <a:prstGeom prst="rect">
            <a:avLst/>
          </a:prstGeom>
          <a:noFill/>
          <a:ln>
            <a:noFill/>
          </a:ln>
        </p:spPr>
      </p:pic>
      <p:sp>
        <p:nvSpPr>
          <p:cNvPr id="3422" name="Google Shape;3422;g13c39b48b1d_0_57"/>
          <p:cNvSpPr txBox="1">
            <a:spLocks noGrp="1"/>
          </p:cNvSpPr>
          <p:nvPr>
            <p:ph type="body" idx="1"/>
          </p:nvPr>
        </p:nvSpPr>
        <p:spPr>
          <a:xfrm>
            <a:off x="371525" y="1440781"/>
            <a:ext cx="8051258" cy="3427433"/>
          </a:xfrm>
          <a:prstGeom prst="rect">
            <a:avLst/>
          </a:prstGeom>
          <a:noFill/>
          <a:ln>
            <a:noFill/>
          </a:ln>
        </p:spPr>
        <p:txBody>
          <a:bodyPr spcFirstLastPara="1" wrap="square" lIns="0" tIns="0" rIns="0" bIns="0" anchor="t" anchorCtr="0">
            <a:noAutofit/>
          </a:bodyPr>
          <a:lstStyle/>
          <a:p>
            <a:pPr marL="342900" indent="-252413">
              <a:spcBef>
                <a:spcPts val="600"/>
              </a:spcBef>
              <a:spcAft>
                <a:spcPts val="600"/>
              </a:spcAft>
              <a:buSzPts val="1700"/>
            </a:pPr>
            <a:r>
              <a:rPr lang="en-US" sz="1600" dirty="0">
                <a:solidFill>
                  <a:schemeClr val="dk1"/>
                </a:solidFill>
                <a:latin typeface="Calibri" panose="020F0502020204030204" pitchFamily="34" charset="0"/>
                <a:ea typeface="Arial"/>
                <a:cs typeface="Calibri" panose="020F0502020204030204" pitchFamily="34" charset="0"/>
                <a:sym typeface="Arial"/>
              </a:rPr>
              <a:t>Same paper for inspectors to evaluate the effectiveness of a company’s change management (CM) system, </a:t>
            </a:r>
            <a:r>
              <a:rPr lang="en-US" sz="1600" b="1" dirty="0">
                <a:solidFill>
                  <a:schemeClr val="dk1"/>
                </a:solidFill>
                <a:latin typeface="Calibri" panose="020F0502020204030204" pitchFamily="34" charset="0"/>
                <a:ea typeface="Arial"/>
                <a:cs typeface="Calibri" panose="020F0502020204030204" pitchFamily="34" charset="0"/>
                <a:sym typeface="Arial"/>
              </a:rPr>
              <a:t>AND</a:t>
            </a:r>
            <a:r>
              <a:rPr lang="en-US" sz="1600" dirty="0">
                <a:solidFill>
                  <a:schemeClr val="dk1"/>
                </a:solidFill>
                <a:latin typeface="Calibri" panose="020F0502020204030204" pitchFamily="34" charset="0"/>
                <a:ea typeface="Arial"/>
                <a:cs typeface="Calibri" panose="020F0502020204030204" pitchFamily="34" charset="0"/>
                <a:sym typeface="Arial"/>
              </a:rPr>
              <a:t>  for companies to demonstrate that they can effectively manage PACs in their PQS</a:t>
            </a:r>
            <a:endParaRPr sz="1600" dirty="0">
              <a:latin typeface="Calibri" panose="020F0502020204030204" pitchFamily="34" charset="0"/>
              <a:ea typeface="Arial"/>
              <a:cs typeface="Calibri" panose="020F0502020204030204" pitchFamily="34" charset="0"/>
              <a:sym typeface="Arial"/>
            </a:endParaRPr>
          </a:p>
          <a:p>
            <a:pPr marL="342900" indent="-252413">
              <a:spcBef>
                <a:spcPts val="600"/>
              </a:spcBef>
              <a:spcAft>
                <a:spcPts val="600"/>
              </a:spcAft>
              <a:buSzPts val="1700"/>
            </a:pPr>
            <a:r>
              <a:rPr lang="en-US" sz="1600" dirty="0">
                <a:solidFill>
                  <a:schemeClr val="dk1"/>
                </a:solidFill>
                <a:latin typeface="Calibri" panose="020F0502020204030204" pitchFamily="34" charset="0"/>
                <a:cs typeface="Calibri" panose="020F0502020204030204" pitchFamily="34" charset="0"/>
                <a:sym typeface="Arial"/>
              </a:rPr>
              <a:t>Clear link between the PIC/S Paper, ICH Q9, ICH Q10 Annex 1 and ICH Q12 in the application of science and risk-based approaches and using an effective PQS to gain regulatory flexibility for PAC management </a:t>
            </a:r>
          </a:p>
          <a:p>
            <a:pPr marL="342900" indent="-252413">
              <a:spcBef>
                <a:spcPts val="600"/>
              </a:spcBef>
              <a:spcAft>
                <a:spcPts val="600"/>
              </a:spcAft>
              <a:buSzPts val="1700"/>
            </a:pPr>
            <a:r>
              <a:rPr lang="en-US" sz="1600" dirty="0">
                <a:solidFill>
                  <a:schemeClr val="dk1"/>
                </a:solidFill>
                <a:latin typeface="Calibri" panose="020F0502020204030204" pitchFamily="34" charset="0"/>
                <a:ea typeface="Arial"/>
                <a:cs typeface="Calibri" panose="020F0502020204030204" pitchFamily="34" charset="0"/>
                <a:sym typeface="Arial"/>
              </a:rPr>
              <a:t>ICH Q9 (R1) and PIC/S Paper (section 5.2) provide flexibility on the formality and effort for assessing changes commensurate with the criticality and impact (i.e., less formal risk assessments for minor and moderate changes)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27"/>
        <p:cNvGrpSpPr/>
        <p:nvPr/>
      </p:nvGrpSpPr>
      <p:grpSpPr>
        <a:xfrm>
          <a:off x="0" y="0"/>
          <a:ext cx="0" cy="0"/>
          <a:chOff x="0" y="0"/>
          <a:chExt cx="0" cy="0"/>
        </a:xfrm>
      </p:grpSpPr>
      <p:pic>
        <p:nvPicPr>
          <p:cNvPr id="3429" name="Google Shape;3429;g136bd6c9fe7_0_1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229600" y="103875"/>
            <a:ext cx="800100" cy="510798"/>
          </a:xfrm>
          <a:prstGeom prst="rect">
            <a:avLst/>
          </a:prstGeom>
          <a:noFill/>
          <a:ln>
            <a:noFill/>
          </a:ln>
        </p:spPr>
      </p:pic>
      <p:sp>
        <p:nvSpPr>
          <p:cNvPr id="3430" name="Google Shape;3430;g136bd6c9fe7_0_11"/>
          <p:cNvSpPr txBox="1">
            <a:spLocks noGrp="1"/>
          </p:cNvSpPr>
          <p:nvPr>
            <p:ph type="body" idx="1"/>
          </p:nvPr>
        </p:nvSpPr>
        <p:spPr>
          <a:xfrm>
            <a:off x="539931" y="1351689"/>
            <a:ext cx="8064137" cy="3141653"/>
          </a:xfrm>
          <a:prstGeom prst="rect">
            <a:avLst/>
          </a:prstGeom>
          <a:noFill/>
          <a:ln>
            <a:noFill/>
          </a:ln>
        </p:spPr>
        <p:txBody>
          <a:bodyPr spcFirstLastPara="1" wrap="square" lIns="0" tIns="0" rIns="0" bIns="0" anchor="t" anchorCtr="0">
            <a:noAutofit/>
          </a:bodyPr>
          <a:lstStyle/>
          <a:p>
            <a:pPr marL="342900" indent="-252413">
              <a:buSzPts val="1700"/>
            </a:pPr>
            <a:r>
              <a:rPr lang="en-US" sz="1600" dirty="0">
                <a:solidFill>
                  <a:schemeClr val="dk1"/>
                </a:solidFill>
                <a:latin typeface="Calibri" panose="020F0502020204030204" pitchFamily="34" charset="0"/>
                <a:ea typeface="Arial"/>
                <a:cs typeface="Calibri" panose="020F0502020204030204" pitchFamily="34" charset="0"/>
                <a:sym typeface="Arial"/>
              </a:rPr>
              <a:t>It is understood that regulatory flexibility cannot be freely offered upfront. It is up to companies to make the case for why they should be trusted and given regulatory flexibility. Demonstrating an effective PQS is key for this</a:t>
            </a:r>
          </a:p>
          <a:p>
            <a:pPr marL="800100" lvl="1" indent="-252413">
              <a:buSzPts val="1700"/>
            </a:pPr>
            <a:r>
              <a:rPr lang="en-US" sz="1400" dirty="0">
                <a:solidFill>
                  <a:schemeClr val="dk1"/>
                </a:solidFill>
                <a:latin typeface="Calibri" panose="020F0502020204030204" pitchFamily="34" charset="0"/>
                <a:ea typeface="Arial"/>
                <a:cs typeface="Calibri" panose="020F0502020204030204" pitchFamily="34" charset="0"/>
                <a:sym typeface="Arial"/>
              </a:rPr>
              <a:t>Demonstrate with data during inspections (since this is hard to include in a submission) that changes are implemented on time in full, in a compliant manner</a:t>
            </a:r>
            <a:endParaRPr lang="en-US" sz="1600" dirty="0">
              <a:latin typeface="Calibri" panose="020F0502020204030204" pitchFamily="34" charset="0"/>
              <a:ea typeface="Arial"/>
              <a:cs typeface="Calibri" panose="020F0502020204030204" pitchFamily="34" charset="0"/>
              <a:sym typeface="Arial"/>
            </a:endParaRPr>
          </a:p>
          <a:p>
            <a:pPr marL="800100" lvl="1" indent="-252413">
              <a:buSzPts val="1700"/>
            </a:pPr>
            <a:r>
              <a:rPr lang="en-US" sz="1400" dirty="0">
                <a:solidFill>
                  <a:schemeClr val="dk1"/>
                </a:solidFill>
                <a:latin typeface="Calibri" panose="020F0502020204030204" pitchFamily="34" charset="0"/>
                <a:ea typeface="Arial"/>
                <a:cs typeface="Calibri" panose="020F0502020204030204" pitchFamily="34" charset="0"/>
                <a:sym typeface="Arial"/>
              </a:rPr>
              <a:t>Providing evidence-based risk reduction will help build trust – 1) demonstrate clear understanding of risks 2) show how the risks have been controlled 3) provide evidence to support reduced risk</a:t>
            </a:r>
            <a:endParaRPr lang="en-US" sz="1600" dirty="0">
              <a:latin typeface="Calibri" panose="020F0502020204030204" pitchFamily="34" charset="0"/>
              <a:ea typeface="Arial"/>
              <a:cs typeface="Calibri" panose="020F0502020204030204" pitchFamily="34" charset="0"/>
              <a:sym typeface="Arial"/>
            </a:endParaRPr>
          </a:p>
          <a:p>
            <a:pPr marL="800100" lvl="1" indent="-252413">
              <a:buSzPts val="1700"/>
            </a:pPr>
            <a:r>
              <a:rPr lang="en-US" sz="1400" dirty="0">
                <a:solidFill>
                  <a:schemeClr val="dk1"/>
                </a:solidFill>
                <a:latin typeface="Calibri" panose="020F0502020204030204" pitchFamily="34" charset="0"/>
                <a:ea typeface="Arial"/>
                <a:cs typeface="Calibri" panose="020F0502020204030204" pitchFamily="34" charset="0"/>
                <a:sym typeface="Arial"/>
              </a:rPr>
              <a:t>During Inspection Opening Meeting companies can consider including how they can demonstrate PQS effectiveness for CM (in addition to demonstrating GMP compliance)</a:t>
            </a:r>
          </a:p>
          <a:p>
            <a:pPr marL="685800" lvl="1" indent="-261938">
              <a:spcBef>
                <a:spcPts val="0"/>
              </a:spcBef>
              <a:buSzPts val="1900"/>
            </a:pPr>
            <a:endParaRPr lang="en-US" sz="1400" dirty="0">
              <a:solidFill>
                <a:schemeClr val="dk1"/>
              </a:solidFill>
              <a:latin typeface="Calibri" panose="020F0502020204030204" pitchFamily="34" charset="0"/>
              <a:ea typeface="Arial"/>
              <a:cs typeface="Calibri" panose="020F0502020204030204" pitchFamily="34" charset="0"/>
              <a:sym typeface="Arial"/>
            </a:endParaRPr>
          </a:p>
          <a:p>
            <a:pPr marL="228600" indent="-261938">
              <a:buSzPts val="1900"/>
            </a:pPr>
            <a:r>
              <a:rPr lang="en-US" sz="1800" dirty="0">
                <a:solidFill>
                  <a:schemeClr val="dk1"/>
                </a:solidFill>
                <a:latin typeface="Calibri" panose="020F0502020204030204" pitchFamily="34" charset="0"/>
                <a:ea typeface="Arial"/>
                <a:cs typeface="Calibri" panose="020F0502020204030204" pitchFamily="34" charset="0"/>
                <a:sym typeface="Arial"/>
              </a:rPr>
              <a:t>The timing is excellent right now to have these practical implementation conversations between inspectors and industry</a:t>
            </a:r>
            <a:endParaRPr lang="en-US" sz="1800" dirty="0">
              <a:latin typeface="Calibri" panose="020F0502020204030204" pitchFamily="34" charset="0"/>
              <a:ea typeface="Arial"/>
              <a:cs typeface="Calibri" panose="020F0502020204030204" pitchFamily="34" charset="0"/>
              <a:sym typeface="Arial"/>
            </a:endParaRPr>
          </a:p>
          <a:p>
            <a:pPr marL="228600" indent="-261938">
              <a:buSzPts val="1900"/>
            </a:pPr>
            <a:endParaRPr sz="1800" dirty="0">
              <a:latin typeface="Calibri" panose="020F0502020204030204" pitchFamily="34" charset="0"/>
              <a:ea typeface="Arial"/>
              <a:cs typeface="Calibri" panose="020F0502020204030204" pitchFamily="34" charset="0"/>
              <a:sym typeface="Arial"/>
            </a:endParaRPr>
          </a:p>
          <a:p>
            <a:pPr marL="342900" indent="-252413">
              <a:spcBef>
                <a:spcPts val="600"/>
              </a:spcBef>
              <a:spcAft>
                <a:spcPts val="600"/>
              </a:spcAft>
              <a:buSzPts val="1700"/>
            </a:pPr>
            <a:endParaRPr lang="en-US" sz="1600" dirty="0">
              <a:solidFill>
                <a:schemeClr val="dk1"/>
              </a:solidFill>
              <a:latin typeface="Calibri" panose="020F0502020204030204" pitchFamily="34" charset="0"/>
              <a:ea typeface="Arial"/>
              <a:cs typeface="Calibri" panose="020F0502020204030204" pitchFamily="34" charset="0"/>
              <a:sym typeface="Arial"/>
            </a:endParaRPr>
          </a:p>
          <a:p>
            <a:pPr marL="342900" indent="-171450">
              <a:buNone/>
            </a:pPr>
            <a:endParaRPr sz="1200" dirty="0">
              <a:solidFill>
                <a:schemeClr val="dk1"/>
              </a:solidFill>
              <a:latin typeface="Calibri" panose="020F0502020204030204" pitchFamily="34" charset="0"/>
              <a:cs typeface="Calibri" panose="020F0502020204030204" pitchFamily="34" charset="0"/>
            </a:endParaRPr>
          </a:p>
        </p:txBody>
      </p:sp>
      <p:sp>
        <p:nvSpPr>
          <p:cNvPr id="8" name="Google Shape;3420;g13c39b48b1d_0_57">
            <a:extLst>
              <a:ext uri="{FF2B5EF4-FFF2-40B4-BE49-F238E27FC236}">
                <a16:creationId xmlns:a16="http://schemas.microsoft.com/office/drawing/2014/main" id="{1A836190-B0B4-33F4-F23B-C42824E82EFB}"/>
              </a:ext>
            </a:extLst>
          </p:cNvPr>
          <p:cNvSpPr txBox="1">
            <a:spLocks/>
          </p:cNvSpPr>
          <p:nvPr/>
        </p:nvSpPr>
        <p:spPr>
          <a:xfrm>
            <a:off x="406672" y="404722"/>
            <a:ext cx="8222978" cy="73532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94B8A"/>
              </a:buClr>
              <a:buSzPts val="4000"/>
              <a:buFont typeface="Roboto"/>
              <a:buNone/>
              <a:defRPr sz="3000" b="0" i="0" u="none" strike="noStrike" cap="none">
                <a:solidFill>
                  <a:srgbClr val="094B8A"/>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pPr>
              <a:lnSpc>
                <a:spcPct val="100000"/>
              </a:lnSpc>
            </a:pPr>
            <a:r>
              <a:rPr lang="en-US" sz="2000" dirty="0">
                <a:latin typeface="Calibri" panose="020F0502020204030204" pitchFamily="34" charset="0"/>
                <a:ea typeface="Roboto" panose="02000000000000000000" pitchFamily="2" charset="0"/>
                <a:cs typeface="Calibri" panose="020F0502020204030204" pitchFamily="34" charset="0"/>
                <a:sym typeface="Arial"/>
              </a:rPr>
              <a:t>CQOs Perspective on Value &amp; Benefits the PIC/S Paper can Deliver </a:t>
            </a:r>
            <a:r>
              <a:rPr lang="en-US" sz="1400" dirty="0">
                <a:latin typeface="Calibri" panose="020F0502020204030204" pitchFamily="34" charset="0"/>
                <a:ea typeface="Roboto" panose="02000000000000000000" pitchFamily="2" charset="0"/>
                <a:cs typeface="Calibri" panose="020F0502020204030204" pitchFamily="34" charset="0"/>
                <a:sym typeface="Arial"/>
              </a:rPr>
              <a:t>(2 of 2)</a:t>
            </a:r>
            <a:endParaRPr lang="en-US" sz="2000" dirty="0">
              <a:solidFill>
                <a:srgbClr val="C00000"/>
              </a:solidFill>
              <a:latin typeface="Calibri" panose="020F0502020204030204" pitchFamily="34" charset="0"/>
              <a:ea typeface="Roboto" panose="02000000000000000000" pitchFamily="2" charset="0"/>
              <a:cs typeface="Calibri" panose="020F0502020204030204" pitchFamily="34" charset="0"/>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24030-CFD9-3851-627F-AF2903A4A10F}"/>
              </a:ext>
            </a:extLst>
          </p:cNvPr>
          <p:cNvSpPr>
            <a:spLocks noGrp="1"/>
          </p:cNvSpPr>
          <p:nvPr>
            <p:ph type="ctrTitle"/>
          </p:nvPr>
        </p:nvSpPr>
        <p:spPr>
          <a:xfrm>
            <a:off x="521629" y="425481"/>
            <a:ext cx="5400361" cy="728710"/>
          </a:xfrm>
        </p:spPr>
        <p:txBody>
          <a:bodyPr/>
          <a:lstStyle/>
          <a:p>
            <a:r>
              <a:rPr lang="en-US" sz="2400" dirty="0">
                <a:latin typeface="Calibri" panose="020F0502020204030204" pitchFamily="34" charset="0"/>
                <a:cs typeface="Calibri" panose="020F0502020204030204" pitchFamily="34" charset="0"/>
              </a:rPr>
              <a:t>For Discussion</a:t>
            </a:r>
          </a:p>
        </p:txBody>
      </p:sp>
      <p:sp>
        <p:nvSpPr>
          <p:cNvPr id="3" name="Text Placeholder 2">
            <a:extLst>
              <a:ext uri="{FF2B5EF4-FFF2-40B4-BE49-F238E27FC236}">
                <a16:creationId xmlns:a16="http://schemas.microsoft.com/office/drawing/2014/main" id="{37099B18-7328-D51E-F061-14344D6E85DF}"/>
              </a:ext>
            </a:extLst>
          </p:cNvPr>
          <p:cNvSpPr>
            <a:spLocks noGrp="1"/>
          </p:cNvSpPr>
          <p:nvPr>
            <p:ph type="body" idx="1"/>
          </p:nvPr>
        </p:nvSpPr>
        <p:spPr>
          <a:xfrm>
            <a:off x="749809" y="987646"/>
            <a:ext cx="7342631" cy="3863208"/>
          </a:xfrm>
        </p:spPr>
        <p:txBody>
          <a:bodyPr/>
          <a:lstStyle/>
          <a:p>
            <a:pPr marL="90487" indent="0">
              <a:spcBef>
                <a:spcPts val="600"/>
              </a:spcBef>
              <a:spcAft>
                <a:spcPts val="600"/>
              </a:spcAft>
              <a:buSzPts val="1700"/>
              <a:buNone/>
            </a:pPr>
            <a:r>
              <a:rPr lang="en-US" sz="1600" b="1" dirty="0">
                <a:solidFill>
                  <a:schemeClr val="dk1"/>
                </a:solidFill>
                <a:latin typeface="Calibri" panose="020F0502020204030204" pitchFamily="34" charset="0"/>
                <a:ea typeface="Arial"/>
                <a:cs typeface="Calibri" panose="020F0502020204030204" pitchFamily="34" charset="0"/>
                <a:sym typeface="Arial"/>
              </a:rPr>
              <a:t>The following are some open questions from the </a:t>
            </a:r>
            <a:r>
              <a:rPr lang="en-US" sz="1600" b="1" i="1" dirty="0">
                <a:solidFill>
                  <a:schemeClr val="dk1"/>
                </a:solidFill>
                <a:latin typeface="Calibri" panose="020F0502020204030204" pitchFamily="34" charset="0"/>
                <a:ea typeface="Arial"/>
                <a:cs typeface="Calibri" panose="020F0502020204030204" pitchFamily="34" charset="0"/>
                <a:sym typeface="Arial"/>
              </a:rPr>
              <a:t>1VQ for PAC </a:t>
            </a:r>
            <a:r>
              <a:rPr lang="en-US" sz="1600" b="1" dirty="0">
                <a:solidFill>
                  <a:schemeClr val="dk1"/>
                </a:solidFill>
                <a:latin typeface="Calibri" panose="020F0502020204030204" pitchFamily="34" charset="0"/>
                <a:ea typeface="Arial"/>
                <a:cs typeface="Calibri" panose="020F0502020204030204" pitchFamily="34" charset="0"/>
                <a:sym typeface="Arial"/>
              </a:rPr>
              <a:t>Initiative that relate to the PIC/S Paper: </a:t>
            </a:r>
          </a:p>
          <a:p>
            <a:pPr marL="766762" lvl="1" indent="-342900">
              <a:spcBef>
                <a:spcPts val="300"/>
              </a:spcBef>
              <a:spcAft>
                <a:spcPts val="300"/>
              </a:spcAft>
              <a:buClr>
                <a:schemeClr val="tx1"/>
              </a:buClr>
              <a:buSzPct val="100000"/>
              <a:buFont typeface="+mj-lt"/>
              <a:buAutoNum type="arabicPeriod"/>
            </a:pPr>
            <a:r>
              <a:rPr lang="en-US" sz="1500" dirty="0">
                <a:solidFill>
                  <a:schemeClr val="dk1"/>
                </a:solidFill>
                <a:latin typeface="Calibri" panose="020F0502020204030204" pitchFamily="34" charset="0"/>
                <a:cs typeface="Calibri" panose="020F0502020204030204" pitchFamily="34" charset="0"/>
                <a:sym typeface="Arial"/>
              </a:rPr>
              <a:t>Do inspectors think there is a need to document their assessment of PQS effectiveness within their inspection report? (Currently inspection reports primarily capture deficiencies)</a:t>
            </a:r>
          </a:p>
          <a:p>
            <a:pPr marL="766762" lvl="1" indent="-342900">
              <a:spcBef>
                <a:spcPts val="300"/>
              </a:spcBef>
              <a:spcAft>
                <a:spcPts val="300"/>
              </a:spcAft>
              <a:buClr>
                <a:schemeClr val="tx1"/>
              </a:buClr>
              <a:buSzPct val="100000"/>
              <a:buFont typeface="+mj-lt"/>
              <a:buAutoNum type="arabicPeriod"/>
            </a:pPr>
            <a:r>
              <a:rPr lang="en-US" sz="1500" dirty="0">
                <a:solidFill>
                  <a:schemeClr val="dk1"/>
                </a:solidFill>
                <a:latin typeface="Calibri" panose="020F0502020204030204" pitchFamily="34" charset="0"/>
                <a:cs typeface="Calibri" panose="020F0502020204030204" pitchFamily="34" charset="0"/>
                <a:sym typeface="Arial"/>
              </a:rPr>
              <a:t>If yes, how might PQS effectiveness best be documented? If no, where else could PQS effectiveness assessment by inspectors be documented?</a:t>
            </a:r>
          </a:p>
          <a:p>
            <a:pPr marL="766762" lvl="1" indent="-342900">
              <a:spcBef>
                <a:spcPts val="300"/>
              </a:spcBef>
              <a:spcAft>
                <a:spcPts val="300"/>
              </a:spcAft>
              <a:buClr>
                <a:schemeClr val="tx1"/>
              </a:buClr>
              <a:buSzPct val="100000"/>
              <a:buFont typeface="+mj-lt"/>
              <a:buAutoNum type="arabicPeriod"/>
            </a:pPr>
            <a:r>
              <a:rPr lang="en-US" sz="1500" dirty="0">
                <a:solidFill>
                  <a:schemeClr val="dk1"/>
                </a:solidFill>
                <a:latin typeface="Calibri" panose="020F0502020204030204" pitchFamily="34" charset="0"/>
                <a:cs typeface="Calibri" panose="020F0502020204030204" pitchFamily="34" charset="0"/>
                <a:sym typeface="Arial"/>
              </a:rPr>
              <a:t>Should </a:t>
            </a:r>
            <a:r>
              <a:rPr lang="en-US" sz="1500" u="sng" dirty="0">
                <a:solidFill>
                  <a:schemeClr val="dk1"/>
                </a:solidFill>
                <a:latin typeface="Calibri" panose="020F0502020204030204" pitchFamily="34" charset="0"/>
                <a:cs typeface="Calibri" panose="020F0502020204030204" pitchFamily="34" charset="0"/>
                <a:sym typeface="Arial"/>
              </a:rPr>
              <a:t>overall </a:t>
            </a:r>
            <a:r>
              <a:rPr lang="en-US" sz="1500" dirty="0">
                <a:solidFill>
                  <a:schemeClr val="dk1"/>
                </a:solidFill>
                <a:latin typeface="Calibri" panose="020F0502020204030204" pitchFamily="34" charset="0"/>
                <a:cs typeface="Calibri" panose="020F0502020204030204" pitchFamily="34" charset="0"/>
                <a:sym typeface="Arial"/>
              </a:rPr>
              <a:t>PQS effectiveness be documented or just PQS Effectiveness </a:t>
            </a:r>
            <a:r>
              <a:rPr lang="en-US" sz="1500" u="sng" dirty="0">
                <a:solidFill>
                  <a:schemeClr val="dk1"/>
                </a:solidFill>
                <a:latin typeface="Calibri" panose="020F0502020204030204" pitchFamily="34" charset="0"/>
                <a:cs typeface="Calibri" panose="020F0502020204030204" pitchFamily="34" charset="0"/>
                <a:sym typeface="Arial"/>
              </a:rPr>
              <a:t>with respect to the Change Management system</a:t>
            </a:r>
            <a:r>
              <a:rPr lang="en-US" sz="1500" dirty="0">
                <a:solidFill>
                  <a:schemeClr val="dk1"/>
                </a:solidFill>
                <a:latin typeface="Calibri" panose="020F0502020204030204" pitchFamily="34" charset="0"/>
                <a:cs typeface="Calibri" panose="020F0502020204030204" pitchFamily="34" charset="0"/>
                <a:sym typeface="Arial"/>
              </a:rPr>
              <a:t>? </a:t>
            </a:r>
          </a:p>
          <a:p>
            <a:pPr marL="766762" lvl="1" indent="-342900">
              <a:spcBef>
                <a:spcPts val="300"/>
              </a:spcBef>
              <a:spcAft>
                <a:spcPts val="300"/>
              </a:spcAft>
              <a:buClr>
                <a:schemeClr val="tx1"/>
              </a:buClr>
              <a:buSzPct val="100000"/>
              <a:buFont typeface="+mj-lt"/>
              <a:buAutoNum type="arabicPeriod"/>
            </a:pPr>
            <a:r>
              <a:rPr lang="en-US" sz="1500" dirty="0">
                <a:solidFill>
                  <a:schemeClr val="dk1"/>
                </a:solidFill>
                <a:latin typeface="Calibri" panose="020F0502020204030204" pitchFamily="34" charset="0"/>
                <a:cs typeface="Calibri" panose="020F0502020204030204" pitchFamily="34" charset="0"/>
                <a:sym typeface="Arial"/>
              </a:rPr>
              <a:t>Would this require changes in the inspection report format?</a:t>
            </a:r>
          </a:p>
          <a:p>
            <a:pPr marL="766762" lvl="1" indent="-342900">
              <a:spcBef>
                <a:spcPts val="300"/>
              </a:spcBef>
              <a:spcAft>
                <a:spcPts val="300"/>
              </a:spcAft>
              <a:buClr>
                <a:schemeClr val="tx1"/>
              </a:buClr>
              <a:buSzPct val="100000"/>
              <a:buFont typeface="+mj-lt"/>
              <a:buAutoNum type="arabicPeriod"/>
            </a:pPr>
            <a:r>
              <a:rPr lang="en-US" sz="1500" dirty="0">
                <a:solidFill>
                  <a:schemeClr val="dk1"/>
                </a:solidFill>
                <a:latin typeface="Calibri" panose="020F0502020204030204" pitchFamily="34" charset="0"/>
                <a:cs typeface="Calibri" panose="020F0502020204030204" pitchFamily="34" charset="0"/>
                <a:sym typeface="Arial"/>
              </a:rPr>
              <a:t>If yes, what might those changes be? </a:t>
            </a:r>
          </a:p>
          <a:p>
            <a:pPr marL="766762" lvl="1" indent="-342900">
              <a:spcBef>
                <a:spcPts val="300"/>
              </a:spcBef>
              <a:spcAft>
                <a:spcPts val="300"/>
              </a:spcAft>
              <a:buClr>
                <a:schemeClr val="tx1"/>
              </a:buClr>
              <a:buSzPct val="100000"/>
              <a:buFont typeface="+mj-lt"/>
              <a:buAutoNum type="arabicPeriod"/>
            </a:pPr>
            <a:r>
              <a:rPr lang="en-US" sz="1500" dirty="0">
                <a:solidFill>
                  <a:schemeClr val="dk1"/>
                </a:solidFill>
                <a:latin typeface="Calibri" panose="020F0502020204030204" pitchFamily="34" charset="0"/>
                <a:cs typeface="Calibri" panose="020F0502020204030204" pitchFamily="34" charset="0"/>
                <a:sym typeface="Arial"/>
              </a:rPr>
              <a:t>How might PQS effectiveness be best communicated to assessors so that it can be considered in their review of PAC submissions? </a:t>
            </a:r>
          </a:p>
          <a:p>
            <a:pPr marL="766762" lvl="1" indent="-342900">
              <a:spcBef>
                <a:spcPts val="300"/>
              </a:spcBef>
              <a:spcAft>
                <a:spcPts val="300"/>
              </a:spcAft>
              <a:buClr>
                <a:schemeClr val="tx1"/>
              </a:buClr>
              <a:buSzPct val="100000"/>
              <a:buFont typeface="+mj-lt"/>
              <a:buAutoNum type="arabicPeriod"/>
            </a:pPr>
            <a:endParaRPr lang="en-US" sz="1600" dirty="0">
              <a:solidFill>
                <a:schemeClr val="dk1"/>
              </a:solidFill>
              <a:latin typeface="Calibri" panose="020F0502020204030204" pitchFamily="34" charset="0"/>
              <a:cs typeface="Calibri" panose="020F0502020204030204" pitchFamily="34" charset="0"/>
              <a:sym typeface="Arial"/>
            </a:endParaRPr>
          </a:p>
          <a:p>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37721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24030-CFD9-3851-627F-AF2903A4A10F}"/>
              </a:ext>
            </a:extLst>
          </p:cNvPr>
          <p:cNvSpPr>
            <a:spLocks noGrp="1"/>
          </p:cNvSpPr>
          <p:nvPr>
            <p:ph type="ctrTitle"/>
          </p:nvPr>
        </p:nvSpPr>
        <p:spPr>
          <a:xfrm>
            <a:off x="357037" y="471201"/>
            <a:ext cx="5400361" cy="728710"/>
          </a:xfrm>
        </p:spPr>
        <p:txBody>
          <a:bodyPr/>
          <a:lstStyle/>
          <a:p>
            <a:r>
              <a:rPr lang="en-US" sz="2400" dirty="0">
                <a:latin typeface="Calibri" panose="020F0502020204030204" pitchFamily="34" charset="0"/>
                <a:cs typeface="Calibri" panose="020F0502020204030204" pitchFamily="34" charset="0"/>
              </a:rPr>
              <a:t>Proposal for Consideration</a:t>
            </a:r>
          </a:p>
        </p:txBody>
      </p:sp>
      <p:pic>
        <p:nvPicPr>
          <p:cNvPr id="4" name="Google Shape;397;p24" descr="International Coalition of Medicines Regulatory Authorities (ICMRA) |  International Coalition of Medicines Regulatory Authorities (ICMRA)">
            <a:extLst>
              <a:ext uri="{FF2B5EF4-FFF2-40B4-BE49-F238E27FC236}">
                <a16:creationId xmlns:a16="http://schemas.microsoft.com/office/drawing/2014/main" id="{DF9D9EA0-323B-DFD5-B3DE-7F83F7EA3CF5}"/>
              </a:ext>
            </a:extLst>
          </p:cNvPr>
          <p:cNvPicPr preferRelativeResize="0"/>
          <p:nvPr/>
        </p:nvPicPr>
        <p:blipFill rotWithShape="1">
          <a:blip r:embed="rId3">
            <a:alphaModFix/>
          </a:blip>
          <a:srcRect/>
          <a:stretch/>
        </p:blipFill>
        <p:spPr>
          <a:xfrm>
            <a:off x="6510528" y="146304"/>
            <a:ext cx="2182745" cy="942282"/>
          </a:xfrm>
          <a:prstGeom prst="rect">
            <a:avLst/>
          </a:prstGeom>
          <a:noFill/>
          <a:ln>
            <a:noFill/>
          </a:ln>
        </p:spPr>
      </p:pic>
      <p:sp>
        <p:nvSpPr>
          <p:cNvPr id="6" name="TextBox 5">
            <a:extLst>
              <a:ext uri="{FF2B5EF4-FFF2-40B4-BE49-F238E27FC236}">
                <a16:creationId xmlns:a16="http://schemas.microsoft.com/office/drawing/2014/main" id="{98DDA6DA-2EC6-5A0B-1435-10FBDB45883F}"/>
              </a:ext>
            </a:extLst>
          </p:cNvPr>
          <p:cNvSpPr txBox="1"/>
          <p:nvPr/>
        </p:nvSpPr>
        <p:spPr>
          <a:xfrm>
            <a:off x="357037" y="1161738"/>
            <a:ext cx="8089769" cy="2031325"/>
          </a:xfrm>
          <a:prstGeom prst="rect">
            <a:avLst/>
          </a:prstGeom>
          <a:noFill/>
        </p:spPr>
        <p:txBody>
          <a:bodyPr wrap="square">
            <a:spAutoFit/>
          </a:bodyPr>
          <a:lstStyle/>
          <a:p>
            <a:pPr marL="0" marR="0" lvl="0" indent="0" algn="l" rtl="0">
              <a:spcBef>
                <a:spcPts val="0"/>
              </a:spcBef>
              <a:spcAft>
                <a:spcPts val="0"/>
              </a:spcAft>
              <a:buNone/>
            </a:pPr>
            <a:r>
              <a:rPr lang="en-US" sz="1800" b="0" i="0" u="none" strike="noStrike" cap="none" dirty="0">
                <a:solidFill>
                  <a:schemeClr val="dk1"/>
                </a:solidFill>
                <a:latin typeface="Calibri" panose="020F0502020204030204" pitchFamily="34" charset="0"/>
                <a:cs typeface="Calibri" panose="020F0502020204030204" pitchFamily="34" charset="0"/>
                <a:sym typeface="Arial"/>
              </a:rPr>
              <a:t>A coordinated Pharmaceutical </a:t>
            </a:r>
            <a:r>
              <a:rPr lang="en-US" sz="1800" dirty="0">
                <a:solidFill>
                  <a:schemeClr val="dk1"/>
                </a:solidFill>
                <a:latin typeface="Calibri" panose="020F0502020204030204" pitchFamily="34" charset="0"/>
                <a:cs typeface="Calibri" panose="020F0502020204030204" pitchFamily="34" charset="0"/>
              </a:rPr>
              <a:t>Q</a:t>
            </a:r>
            <a:r>
              <a:rPr lang="en-US" sz="1800" b="0" i="0" u="none" strike="noStrike" cap="none" dirty="0">
                <a:solidFill>
                  <a:schemeClr val="dk1"/>
                </a:solidFill>
                <a:latin typeface="Calibri" panose="020F0502020204030204" pitchFamily="34" charset="0"/>
                <a:cs typeface="Calibri" panose="020F0502020204030204" pitchFamily="34" charset="0"/>
                <a:sym typeface="Arial"/>
              </a:rPr>
              <a:t>uality </a:t>
            </a:r>
            <a:r>
              <a:rPr lang="en-US" sz="1800" dirty="0">
                <a:solidFill>
                  <a:schemeClr val="dk1"/>
                </a:solidFill>
                <a:latin typeface="Calibri" panose="020F0502020204030204" pitchFamily="34" charset="0"/>
                <a:cs typeface="Calibri" panose="020F0502020204030204" pitchFamily="34" charset="0"/>
              </a:rPr>
              <a:t>K</a:t>
            </a:r>
            <a:r>
              <a:rPr lang="en-US" sz="1800" b="0" i="0" u="none" strike="noStrike" cap="none" dirty="0">
                <a:solidFill>
                  <a:schemeClr val="dk1"/>
                </a:solidFill>
                <a:latin typeface="Calibri" panose="020F0502020204030204" pitchFamily="34" charset="0"/>
                <a:cs typeface="Calibri" panose="020F0502020204030204" pitchFamily="34" charset="0"/>
                <a:sym typeface="Arial"/>
              </a:rPr>
              <a:t>nowledge </a:t>
            </a:r>
            <a:r>
              <a:rPr lang="en-US" sz="1800" dirty="0">
                <a:solidFill>
                  <a:schemeClr val="dk1"/>
                </a:solidFill>
                <a:latin typeface="Calibri" panose="020F0502020204030204" pitchFamily="34" charset="0"/>
                <a:cs typeface="Calibri" panose="020F0502020204030204" pitchFamily="34" charset="0"/>
              </a:rPr>
              <a:t>M</a:t>
            </a:r>
            <a:r>
              <a:rPr lang="en-US" sz="1800" b="0" i="0" u="none" strike="noStrike" cap="none" dirty="0">
                <a:solidFill>
                  <a:schemeClr val="dk1"/>
                </a:solidFill>
                <a:latin typeface="Calibri" panose="020F0502020204030204" pitchFamily="34" charset="0"/>
                <a:cs typeface="Calibri" panose="020F0502020204030204" pitchFamily="34" charset="0"/>
                <a:sym typeface="Arial"/>
              </a:rPr>
              <a:t>anagement </a:t>
            </a:r>
            <a:r>
              <a:rPr lang="en-US" sz="1800" dirty="0">
                <a:solidFill>
                  <a:schemeClr val="dk1"/>
                </a:solidFill>
                <a:latin typeface="Calibri" panose="020F0502020204030204" pitchFamily="34" charset="0"/>
                <a:cs typeface="Calibri" panose="020F0502020204030204" pitchFamily="34" charset="0"/>
              </a:rPr>
              <a:t>S</a:t>
            </a:r>
            <a:r>
              <a:rPr lang="en-US" sz="1800" b="0" i="0" u="none" strike="noStrike" cap="none" dirty="0">
                <a:solidFill>
                  <a:schemeClr val="dk1"/>
                </a:solidFill>
                <a:latin typeface="Calibri" panose="020F0502020204030204" pitchFamily="34" charset="0"/>
                <a:cs typeface="Calibri" panose="020F0502020204030204" pitchFamily="34" charset="0"/>
                <a:sym typeface="Arial"/>
              </a:rPr>
              <a:t>ystem (PQKMS):</a:t>
            </a:r>
          </a:p>
          <a:p>
            <a:pPr marL="366712" marR="0" lvl="0" indent="-285750" algn="l" rtl="0">
              <a:spcBef>
                <a:spcPts val="0"/>
              </a:spcBef>
              <a:spcAft>
                <a:spcPts val="0"/>
              </a:spcAft>
              <a:buClr>
                <a:schemeClr val="dk1"/>
              </a:buClr>
              <a:buSzPts val="1900"/>
              <a:buFont typeface="Arial" panose="020B0604020202020204" pitchFamily="34" charset="0"/>
              <a:buChar char="•"/>
            </a:pPr>
            <a:r>
              <a:rPr lang="en-US" sz="1800" b="1" i="1" u="none" strike="noStrike" cap="none" dirty="0">
                <a:solidFill>
                  <a:schemeClr val="dk1"/>
                </a:solidFill>
                <a:latin typeface="Calibri" panose="020F0502020204030204" pitchFamily="34" charset="0"/>
                <a:cs typeface="Calibri" panose="020F0502020204030204" pitchFamily="34" charset="0"/>
                <a:sym typeface="Arial"/>
              </a:rPr>
              <a:t>Harmonized structured and standardized formats</a:t>
            </a:r>
          </a:p>
          <a:p>
            <a:pPr marL="366712" marR="0" lvl="0" indent="-285750" algn="l" rtl="0">
              <a:spcBef>
                <a:spcPts val="0"/>
              </a:spcBef>
              <a:spcAft>
                <a:spcPts val="0"/>
              </a:spcAft>
              <a:buClr>
                <a:schemeClr val="dk1"/>
              </a:buClr>
              <a:buSzPts val="1900"/>
              <a:buFont typeface="Arial" panose="020B0604020202020204" pitchFamily="34" charset="0"/>
              <a:buChar char="•"/>
            </a:pPr>
            <a:r>
              <a:rPr lang="en-US" sz="1800" b="0" i="0" u="none" strike="noStrike" cap="none" dirty="0">
                <a:solidFill>
                  <a:schemeClr val="dk1"/>
                </a:solidFill>
                <a:latin typeface="Calibri" panose="020F0502020204030204" pitchFamily="34" charset="0"/>
                <a:cs typeface="Calibri" panose="020F0502020204030204" pitchFamily="34" charset="0"/>
                <a:sym typeface="Arial"/>
              </a:rPr>
              <a:t>Framework to support full </a:t>
            </a:r>
            <a:r>
              <a:rPr lang="en-US" sz="1800" b="1" i="1" u="none" strike="noStrike" cap="none" dirty="0">
                <a:solidFill>
                  <a:schemeClr val="dk1"/>
                </a:solidFill>
                <a:latin typeface="Calibri" panose="020F0502020204030204" pitchFamily="34" charset="0"/>
                <a:cs typeface="Calibri" panose="020F0502020204030204" pitchFamily="34" charset="0"/>
                <a:sym typeface="Arial"/>
              </a:rPr>
              <a:t>harmonization of data elements</a:t>
            </a:r>
          </a:p>
          <a:p>
            <a:pPr marL="366712" marR="0" lvl="0" indent="-285750" algn="l" rtl="0">
              <a:spcBef>
                <a:spcPts val="0"/>
              </a:spcBef>
              <a:spcAft>
                <a:spcPts val="0"/>
              </a:spcAft>
              <a:buClr>
                <a:schemeClr val="dk1"/>
              </a:buClr>
              <a:buSzPts val="1900"/>
              <a:buFont typeface="Arial" panose="020B0604020202020204" pitchFamily="34" charset="0"/>
              <a:buChar char="•"/>
            </a:pPr>
            <a:r>
              <a:rPr lang="en-US" sz="1800" b="0" i="0" u="none" strike="noStrike" cap="none" dirty="0">
                <a:solidFill>
                  <a:schemeClr val="dk1"/>
                </a:solidFill>
                <a:latin typeface="Calibri" panose="020F0502020204030204" pitchFamily="34" charset="0"/>
                <a:cs typeface="Calibri" panose="020F0502020204030204" pitchFamily="34" charset="0"/>
                <a:sym typeface="Arial"/>
              </a:rPr>
              <a:t>More extensive </a:t>
            </a:r>
            <a:r>
              <a:rPr lang="en-US" sz="1800" b="1" i="1" u="none" strike="noStrike" cap="none" dirty="0">
                <a:solidFill>
                  <a:schemeClr val="dk1"/>
                </a:solidFill>
                <a:latin typeface="Calibri" panose="020F0502020204030204" pitchFamily="34" charset="0"/>
                <a:cs typeface="Calibri" panose="020F0502020204030204" pitchFamily="34" charset="0"/>
                <a:sym typeface="Arial"/>
              </a:rPr>
              <a:t>mutual reliance</a:t>
            </a:r>
          </a:p>
          <a:p>
            <a:pPr marL="80962" marR="0" lvl="0" algn="l" rtl="0">
              <a:spcBef>
                <a:spcPts val="0"/>
              </a:spcBef>
              <a:spcAft>
                <a:spcPts val="0"/>
              </a:spcAft>
              <a:buClr>
                <a:schemeClr val="dk1"/>
              </a:buClr>
              <a:buSzPts val="1900"/>
            </a:pPr>
            <a:endParaRPr lang="en-US" sz="1800" b="1" i="1" u="none" strike="noStrike" cap="none" dirty="0">
              <a:solidFill>
                <a:schemeClr val="dk1"/>
              </a:solidFill>
              <a:latin typeface="Calibri" panose="020F0502020204030204" pitchFamily="34" charset="0"/>
              <a:cs typeface="Calibri" panose="020F0502020204030204" pitchFamily="34" charset="0"/>
              <a:sym typeface="Arial"/>
            </a:endParaRPr>
          </a:p>
          <a:p>
            <a:pPr marL="80962">
              <a:buClr>
                <a:schemeClr val="dk1"/>
              </a:buClr>
              <a:buSzPts val="1900"/>
            </a:pPr>
            <a:r>
              <a:rPr lang="en-US" sz="1800" b="0" i="0" u="none" strike="noStrike" cap="none" dirty="0">
                <a:solidFill>
                  <a:schemeClr val="dk1"/>
                </a:solidFill>
                <a:latin typeface="Calibri" panose="020F0502020204030204" pitchFamily="34" charset="0"/>
                <a:cs typeface="Calibri" panose="020F0502020204030204" pitchFamily="34" charset="0"/>
                <a:sym typeface="Arial"/>
              </a:rPr>
              <a:t>“ICMRA is providing the global leadership and strategic vision to advance this work”</a:t>
            </a:r>
          </a:p>
          <a:p>
            <a:pPr marL="80962" marR="0" lvl="0" algn="l" rtl="0">
              <a:spcBef>
                <a:spcPts val="0"/>
              </a:spcBef>
              <a:spcAft>
                <a:spcPts val="0"/>
              </a:spcAft>
              <a:buClr>
                <a:schemeClr val="dk1"/>
              </a:buClr>
              <a:buSzPts val="1900"/>
            </a:pPr>
            <a:endParaRPr lang="en-US" sz="1800" b="1" i="1" u="none" strike="noStrike" cap="none" dirty="0">
              <a:solidFill>
                <a:schemeClr val="dk1"/>
              </a:solidFill>
              <a:latin typeface="Calibri" panose="020F0502020204030204" pitchFamily="34" charset="0"/>
              <a:cs typeface="Calibri" panose="020F0502020204030204" pitchFamily="34" charset="0"/>
              <a:sym typeface="Arial"/>
            </a:endParaRPr>
          </a:p>
        </p:txBody>
      </p:sp>
      <p:grpSp>
        <p:nvGrpSpPr>
          <p:cNvPr id="7" name="Group 6">
            <a:extLst>
              <a:ext uri="{FF2B5EF4-FFF2-40B4-BE49-F238E27FC236}">
                <a16:creationId xmlns:a16="http://schemas.microsoft.com/office/drawing/2014/main" id="{1D2A7922-EE46-3058-8ADD-59AD2FBD427D}"/>
              </a:ext>
            </a:extLst>
          </p:cNvPr>
          <p:cNvGrpSpPr/>
          <p:nvPr/>
        </p:nvGrpSpPr>
        <p:grpSpPr>
          <a:xfrm>
            <a:off x="102947" y="3094285"/>
            <a:ext cx="8812453" cy="1646602"/>
            <a:chOff x="153977" y="3605631"/>
            <a:chExt cx="8940863" cy="1287034"/>
          </a:xfrm>
        </p:grpSpPr>
        <p:sp>
          <p:nvSpPr>
            <p:cNvPr id="5" name="Rectangle 4">
              <a:extLst>
                <a:ext uri="{FF2B5EF4-FFF2-40B4-BE49-F238E27FC236}">
                  <a16:creationId xmlns:a16="http://schemas.microsoft.com/office/drawing/2014/main" id="{0CBDD6F5-82D1-2B6B-59B0-E480D9FA562A}"/>
                </a:ext>
              </a:extLst>
            </p:cNvPr>
            <p:cNvSpPr/>
            <p:nvPr/>
          </p:nvSpPr>
          <p:spPr>
            <a:xfrm>
              <a:off x="153977" y="3605631"/>
              <a:ext cx="8940863" cy="12870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8" name="TextBox 7">
              <a:extLst>
                <a:ext uri="{FF2B5EF4-FFF2-40B4-BE49-F238E27FC236}">
                  <a16:creationId xmlns:a16="http://schemas.microsoft.com/office/drawing/2014/main" id="{E61C754B-8383-FDCB-67FF-FA91432446BB}"/>
                </a:ext>
              </a:extLst>
            </p:cNvPr>
            <p:cNvSpPr txBox="1"/>
            <p:nvPr/>
          </p:nvSpPr>
          <p:spPr>
            <a:xfrm>
              <a:off x="153977" y="3637818"/>
              <a:ext cx="4502124" cy="1142696"/>
            </a:xfrm>
            <a:prstGeom prst="rect">
              <a:avLst/>
            </a:prstGeom>
            <a:noFill/>
          </p:spPr>
          <p:txBody>
            <a:bodyPr wrap="square">
              <a:spAutoFit/>
            </a:bodyPr>
            <a:lstStyle/>
            <a:p>
              <a:pPr marL="122238" lvl="1">
                <a:spcBef>
                  <a:spcPts val="600"/>
                </a:spcBef>
                <a:buClr>
                  <a:schemeClr val="bg1"/>
                </a:buClr>
                <a:buSzPct val="100000"/>
              </a:pPr>
              <a:r>
                <a:rPr lang="en-US" b="1" dirty="0">
                  <a:solidFill>
                    <a:schemeClr val="bg1"/>
                  </a:solidFill>
                  <a:latin typeface="Calibri" panose="020F0502020204030204" pitchFamily="34" charset="0"/>
                  <a:cs typeface="Calibri" panose="020F0502020204030204" pitchFamily="34" charset="0"/>
                  <a:sym typeface="Arial"/>
                </a:rPr>
                <a:t>Proposal for PIC/S </a:t>
              </a:r>
              <a:r>
                <a:rPr lang="en-US" b="1" dirty="0">
                  <a:solidFill>
                    <a:schemeClr val="bg1"/>
                  </a:solidFill>
                  <a:latin typeface="Calibri" panose="020F0502020204030204" pitchFamily="34" charset="0"/>
                  <a:cs typeface="Calibri" panose="020F0502020204030204" pitchFamily="34" charset="0"/>
                </a:rPr>
                <a:t>QRM EC </a:t>
              </a:r>
              <a:r>
                <a:rPr lang="en-US" b="1" dirty="0">
                  <a:solidFill>
                    <a:schemeClr val="bg1"/>
                  </a:solidFill>
                  <a:latin typeface="Calibri" panose="020F0502020204030204" pitchFamily="34" charset="0"/>
                  <a:cs typeface="Calibri" panose="020F0502020204030204" pitchFamily="34" charset="0"/>
                  <a:sym typeface="Arial"/>
                </a:rPr>
                <a:t>and ICMRA:</a:t>
              </a:r>
            </a:p>
            <a:p>
              <a:pPr marL="288925" lvl="1" indent="-166687" algn="l" rtl="0">
                <a:lnSpc>
                  <a:spcPct val="100000"/>
                </a:lnSpc>
                <a:spcBef>
                  <a:spcPts val="600"/>
                </a:spcBef>
                <a:spcAft>
                  <a:spcPts val="0"/>
                </a:spcAft>
                <a:buClr>
                  <a:schemeClr val="bg1"/>
                </a:buClr>
                <a:buSzPct val="100000"/>
                <a:buFont typeface="Arial"/>
                <a:buChar char="•"/>
              </a:pPr>
              <a:r>
                <a:rPr lang="en-US" b="1" dirty="0">
                  <a:solidFill>
                    <a:schemeClr val="bg1"/>
                  </a:solidFill>
                  <a:latin typeface="Calibri" panose="020F0502020204030204" pitchFamily="34" charset="0"/>
                  <a:ea typeface="Arial"/>
                  <a:cs typeface="Calibri" panose="020F0502020204030204" pitchFamily="34" charset="0"/>
                  <a:sym typeface="Arial"/>
                </a:rPr>
                <a:t>Objective: </a:t>
              </a:r>
              <a:r>
                <a:rPr lang="en-US" dirty="0">
                  <a:solidFill>
                    <a:schemeClr val="bg1"/>
                  </a:solidFill>
                  <a:latin typeface="Calibri" panose="020F0502020204030204" pitchFamily="34" charset="0"/>
                  <a:ea typeface="Arial"/>
                  <a:cs typeface="Calibri" panose="020F0502020204030204" pitchFamily="34" charset="0"/>
                  <a:sym typeface="Arial"/>
                </a:rPr>
                <a:t>Practical implementation of PIC/S Recommendation Paper by inspectors AND companies. Shift CM system assessment from based on GMP compliance → GMP compliance + demonstration of effective PQS</a:t>
              </a:r>
              <a:endParaRPr lang="en-US" b="1" dirty="0">
                <a:solidFill>
                  <a:schemeClr val="bg1"/>
                </a:solidFill>
                <a:latin typeface="Calibri" panose="020F0502020204030204" pitchFamily="34" charset="0"/>
                <a:ea typeface="Arial"/>
                <a:cs typeface="Calibri" panose="020F0502020204030204" pitchFamily="34" charset="0"/>
                <a:sym typeface="Arial"/>
              </a:endParaRPr>
            </a:p>
          </p:txBody>
        </p:sp>
        <p:sp>
          <p:nvSpPr>
            <p:cNvPr id="10" name="TextBox 9">
              <a:extLst>
                <a:ext uri="{FF2B5EF4-FFF2-40B4-BE49-F238E27FC236}">
                  <a16:creationId xmlns:a16="http://schemas.microsoft.com/office/drawing/2014/main" id="{14BAD7C6-6543-CBA0-6F81-CE93B35E120C}"/>
                </a:ext>
              </a:extLst>
            </p:cNvPr>
            <p:cNvSpPr txBox="1"/>
            <p:nvPr/>
          </p:nvSpPr>
          <p:spPr>
            <a:xfrm>
              <a:off x="4518262" y="3843537"/>
              <a:ext cx="4428143" cy="914156"/>
            </a:xfrm>
            <a:prstGeom prst="rect">
              <a:avLst/>
            </a:prstGeom>
            <a:noFill/>
          </p:spPr>
          <p:txBody>
            <a:bodyPr wrap="square">
              <a:spAutoFit/>
            </a:bodyPr>
            <a:lstStyle/>
            <a:p>
              <a:pPr marL="288925" lvl="1" indent="-166687" algn="l" rtl="0">
                <a:lnSpc>
                  <a:spcPct val="100000"/>
                </a:lnSpc>
                <a:spcBef>
                  <a:spcPts val="600"/>
                </a:spcBef>
                <a:spcAft>
                  <a:spcPts val="0"/>
                </a:spcAft>
                <a:buClr>
                  <a:schemeClr val="bg1"/>
                </a:buClr>
                <a:buSzPct val="100000"/>
                <a:buFont typeface="Arial"/>
                <a:buChar char="•"/>
              </a:pPr>
              <a:r>
                <a:rPr lang="en-US" b="1" dirty="0">
                  <a:solidFill>
                    <a:schemeClr val="bg1"/>
                  </a:solidFill>
                  <a:latin typeface="Calibri" panose="020F0502020204030204" pitchFamily="34" charset="0"/>
                  <a:ea typeface="Arial"/>
                  <a:cs typeface="Calibri" panose="020F0502020204030204" pitchFamily="34" charset="0"/>
                  <a:sym typeface="Arial"/>
                </a:rPr>
                <a:t>Proposal: </a:t>
              </a:r>
              <a:r>
                <a:rPr lang="en-US" dirty="0">
                  <a:solidFill>
                    <a:schemeClr val="bg1"/>
                  </a:solidFill>
                  <a:latin typeface="Calibri" panose="020F0502020204030204" pitchFamily="34" charset="0"/>
                  <a:ea typeface="Arial"/>
                  <a:cs typeface="Calibri" panose="020F0502020204030204" pitchFamily="34" charset="0"/>
                  <a:sym typeface="Arial"/>
                </a:rPr>
                <a:t>At least 2 joint working sessions with inspectors, assessors and </a:t>
              </a:r>
              <a:r>
                <a:rPr lang="en-US" i="1" dirty="0">
                  <a:solidFill>
                    <a:schemeClr val="bg1"/>
                  </a:solidFill>
                  <a:latin typeface="Calibri" panose="020F0502020204030204" pitchFamily="34" charset="0"/>
                  <a:ea typeface="Arial"/>
                  <a:cs typeface="Calibri" panose="020F0502020204030204" pitchFamily="34" charset="0"/>
                  <a:sym typeface="Arial"/>
                </a:rPr>
                <a:t>1VQ for PAC</a:t>
              </a:r>
              <a:r>
                <a:rPr lang="en-US" dirty="0">
                  <a:solidFill>
                    <a:schemeClr val="bg1"/>
                  </a:solidFill>
                  <a:latin typeface="Calibri" panose="020F0502020204030204" pitchFamily="34" charset="0"/>
                  <a:ea typeface="Arial"/>
                  <a:cs typeface="Calibri" panose="020F0502020204030204" pitchFamily="34" charset="0"/>
                  <a:sym typeface="Arial"/>
                </a:rPr>
                <a:t> on how the PIC/S Paper can be used to assess effectiveness of a company’s </a:t>
              </a:r>
              <a:r>
                <a:rPr lang="en-US" dirty="0">
                  <a:solidFill>
                    <a:schemeClr val="bg1"/>
                  </a:solidFill>
                  <a:latin typeface="Calibri" panose="020F0502020204030204" pitchFamily="34" charset="0"/>
                  <a:cs typeface="Calibri" panose="020F0502020204030204" pitchFamily="34" charset="0"/>
                </a:rPr>
                <a:t>CM system</a:t>
              </a:r>
              <a:r>
                <a:rPr lang="en-US" dirty="0">
                  <a:solidFill>
                    <a:schemeClr val="bg1"/>
                  </a:solidFill>
                  <a:latin typeface="Calibri" panose="020F0502020204030204" pitchFamily="34" charset="0"/>
                  <a:ea typeface="Arial"/>
                  <a:cs typeface="Calibri" panose="020F0502020204030204" pitchFamily="34" charset="0"/>
                  <a:sym typeface="Arial"/>
                </a:rPr>
                <a:t> to determine </a:t>
              </a:r>
              <a:r>
                <a:rPr lang="en-US" dirty="0">
                  <a:solidFill>
                    <a:schemeClr val="bg1"/>
                  </a:solidFill>
                  <a:latin typeface="Calibri" panose="020F0502020204030204" pitchFamily="34" charset="0"/>
                  <a:cs typeface="Calibri" panose="020F0502020204030204" pitchFamily="34" charset="0"/>
                </a:rPr>
                <a:t>if </a:t>
              </a:r>
              <a:r>
                <a:rPr lang="en-US" dirty="0">
                  <a:solidFill>
                    <a:schemeClr val="bg1"/>
                  </a:solidFill>
                  <a:latin typeface="Calibri" panose="020F0502020204030204" pitchFamily="34" charset="0"/>
                  <a:ea typeface="Arial"/>
                  <a:cs typeface="Calibri" panose="020F0502020204030204" pitchFamily="34" charset="0"/>
                  <a:sym typeface="Arial"/>
                </a:rPr>
                <a:t>a PAC should be prior-approval OR can be managed in the PQS only</a:t>
              </a:r>
            </a:p>
          </p:txBody>
        </p:sp>
      </p:grpSp>
    </p:spTree>
    <p:extLst>
      <p:ext uri="{BB962C8B-B14F-4D97-AF65-F5344CB8AC3E}">
        <p14:creationId xmlns:p14="http://schemas.microsoft.com/office/powerpoint/2010/main" val="901221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CFA14F56-84EC-49C5-D098-D7961387E083}"/>
              </a:ext>
            </a:extLst>
          </p:cNvPr>
          <p:cNvGraphicFramePr>
            <a:graphicFrameLocks noGrp="1"/>
          </p:cNvGraphicFramePr>
          <p:nvPr/>
        </p:nvGraphicFramePr>
        <p:xfrm>
          <a:off x="643467" y="132916"/>
          <a:ext cx="7721600" cy="4893733"/>
        </p:xfrm>
        <a:graphic>
          <a:graphicData uri="http://schemas.openxmlformats.org/drawingml/2006/chart">
            <c:chart xmlns:c="http://schemas.openxmlformats.org/drawingml/2006/chart" xmlns:r="http://schemas.openxmlformats.org/officeDocument/2006/relationships" r:id="rId2"/>
          </a:graphicData>
        </a:graphic>
      </p:graphicFrame>
      <p:pic>
        <p:nvPicPr>
          <p:cNvPr id="5" name="Google Shape;135;p4">
            <a:extLst>
              <a:ext uri="{FF2B5EF4-FFF2-40B4-BE49-F238E27FC236}">
                <a16:creationId xmlns:a16="http://schemas.microsoft.com/office/drawing/2014/main" id="{FE394443-EC67-719D-71C1-8E284594F24F}"/>
              </a:ext>
            </a:extLst>
          </p:cNvPr>
          <p:cNvPicPr preferRelativeResize="0"/>
          <p:nvPr/>
        </p:nvPicPr>
        <p:blipFill rotWithShape="1">
          <a:blip r:embed="rId3">
            <a:alphaModFix/>
          </a:blip>
          <a:srcRect/>
          <a:stretch/>
        </p:blipFill>
        <p:spPr>
          <a:xfrm>
            <a:off x="8229600" y="103875"/>
            <a:ext cx="800100" cy="510798"/>
          </a:xfrm>
          <a:prstGeom prst="rect">
            <a:avLst/>
          </a:prstGeom>
          <a:noFill/>
          <a:ln>
            <a:noFill/>
          </a:ln>
        </p:spPr>
      </p:pic>
    </p:spTree>
    <p:extLst>
      <p:ext uri="{BB962C8B-B14F-4D97-AF65-F5344CB8AC3E}">
        <p14:creationId xmlns:p14="http://schemas.microsoft.com/office/powerpoint/2010/main" val="1212331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07215-A55C-A497-AA8C-3097D3319BBE}"/>
              </a:ext>
            </a:extLst>
          </p:cNvPr>
          <p:cNvSpPr>
            <a:spLocks noGrp="1"/>
          </p:cNvSpPr>
          <p:nvPr>
            <p:ph type="ctrTitle"/>
          </p:nvPr>
        </p:nvSpPr>
        <p:spPr>
          <a:xfrm>
            <a:off x="914818" y="605060"/>
            <a:ext cx="5400361" cy="728710"/>
          </a:xfrm>
        </p:spPr>
        <p:txBody>
          <a:bodyPr/>
          <a:lstStyle/>
          <a:p>
            <a:r>
              <a:rPr lang="en-US" dirty="0">
                <a:latin typeface="Calibri" panose="020F0502020204030204" pitchFamily="34" charset="0"/>
                <a:cs typeface="Calibri" panose="020F0502020204030204" pitchFamily="34" charset="0"/>
              </a:rPr>
              <a:t>Acknowledgement</a:t>
            </a:r>
          </a:p>
        </p:txBody>
      </p:sp>
      <p:sp>
        <p:nvSpPr>
          <p:cNvPr id="3" name="Text Placeholder 2">
            <a:extLst>
              <a:ext uri="{FF2B5EF4-FFF2-40B4-BE49-F238E27FC236}">
                <a16:creationId xmlns:a16="http://schemas.microsoft.com/office/drawing/2014/main" id="{D4145061-D873-B226-466A-DB522578EC72}"/>
              </a:ext>
            </a:extLst>
          </p:cNvPr>
          <p:cNvSpPr>
            <a:spLocks noGrp="1"/>
          </p:cNvSpPr>
          <p:nvPr>
            <p:ph type="body" idx="1"/>
          </p:nvPr>
        </p:nvSpPr>
        <p:spPr>
          <a:xfrm>
            <a:off x="914818" y="1333770"/>
            <a:ext cx="7111582" cy="3204670"/>
          </a:xfrm>
        </p:spPr>
        <p:txBody>
          <a:bodyPr/>
          <a:lstStyle/>
          <a:p>
            <a:pPr>
              <a:buClr>
                <a:schemeClr val="tx1"/>
              </a:buClr>
            </a:pPr>
            <a:r>
              <a:rPr lang="en-US" sz="1800" dirty="0">
                <a:solidFill>
                  <a:schemeClr val="tx1"/>
                </a:solidFill>
                <a:latin typeface="Calibri" panose="020F0502020204030204" pitchFamily="34" charset="0"/>
                <a:cs typeface="Calibri" panose="020F0502020204030204" pitchFamily="34" charset="0"/>
              </a:rPr>
              <a:t>Dr. Anders </a:t>
            </a:r>
            <a:r>
              <a:rPr lang="en-US" sz="1800" dirty="0" err="1">
                <a:solidFill>
                  <a:schemeClr val="tx1"/>
                </a:solidFill>
                <a:latin typeface="Calibri" panose="020F0502020204030204" pitchFamily="34" charset="0"/>
                <a:cs typeface="Calibri" panose="020F0502020204030204" pitchFamily="34" charset="0"/>
              </a:rPr>
              <a:t>Vinther</a:t>
            </a:r>
            <a:r>
              <a:rPr lang="en-US" sz="1800" dirty="0">
                <a:solidFill>
                  <a:schemeClr val="tx1"/>
                </a:solidFill>
                <a:latin typeface="Calibri" panose="020F0502020204030204" pitchFamily="34" charset="0"/>
                <a:cs typeface="Calibri" panose="020F0502020204030204" pitchFamily="34" charset="0"/>
              </a:rPr>
              <a:t>, Co-Lead </a:t>
            </a:r>
            <a:r>
              <a:rPr lang="en-US" sz="1800" i="1" dirty="0">
                <a:solidFill>
                  <a:schemeClr val="tx1"/>
                </a:solidFill>
                <a:latin typeface="Calibri" panose="020F0502020204030204" pitchFamily="34" charset="0"/>
                <a:cs typeface="Calibri" panose="020F0502020204030204" pitchFamily="34" charset="0"/>
              </a:rPr>
              <a:t>1VQ for PAC</a:t>
            </a:r>
            <a:endParaRPr lang="en-US" sz="1800" dirty="0">
              <a:solidFill>
                <a:schemeClr val="tx1"/>
              </a:solidFill>
              <a:latin typeface="Calibri" panose="020F0502020204030204" pitchFamily="34" charset="0"/>
              <a:cs typeface="Calibri" panose="020F0502020204030204" pitchFamily="34" charset="0"/>
            </a:endParaRPr>
          </a:p>
          <a:p>
            <a:pPr>
              <a:buClr>
                <a:schemeClr val="tx1"/>
              </a:buClr>
            </a:pPr>
            <a:endParaRPr lang="en-US" sz="1800" dirty="0">
              <a:solidFill>
                <a:schemeClr val="tx1"/>
              </a:solidFill>
              <a:latin typeface="Calibri" panose="020F0502020204030204" pitchFamily="34" charset="0"/>
              <a:cs typeface="Calibri" panose="020F0502020204030204" pitchFamily="34" charset="0"/>
            </a:endParaRPr>
          </a:p>
          <a:p>
            <a:pPr>
              <a:buClr>
                <a:schemeClr val="tx1"/>
              </a:buClr>
            </a:pPr>
            <a:r>
              <a:rPr lang="en-US" sz="1800" dirty="0">
                <a:solidFill>
                  <a:schemeClr val="tx1"/>
                </a:solidFill>
                <a:latin typeface="Calibri" panose="020F0502020204030204" pitchFamily="34" charset="0"/>
                <a:cs typeface="Calibri" panose="020F0502020204030204" pitchFamily="34" charset="0"/>
              </a:rPr>
              <a:t>Dr. Kevin O’Donnell</a:t>
            </a:r>
          </a:p>
          <a:p>
            <a:pPr>
              <a:buClr>
                <a:schemeClr val="tx1"/>
              </a:buClr>
            </a:pPr>
            <a:endParaRPr lang="en-US" sz="1800" dirty="0">
              <a:solidFill>
                <a:schemeClr val="tx1"/>
              </a:solidFill>
              <a:latin typeface="Calibri" panose="020F0502020204030204" pitchFamily="34" charset="0"/>
              <a:cs typeface="Calibri" panose="020F0502020204030204" pitchFamily="34" charset="0"/>
            </a:endParaRPr>
          </a:p>
          <a:p>
            <a:pPr>
              <a:buClr>
                <a:schemeClr val="tx1"/>
              </a:buClr>
            </a:pPr>
            <a:r>
              <a:rPr lang="en-US" sz="1800" dirty="0">
                <a:solidFill>
                  <a:schemeClr val="tx1"/>
                </a:solidFill>
                <a:latin typeface="Calibri" panose="020F0502020204030204" pitchFamily="34" charset="0"/>
                <a:cs typeface="Calibri" panose="020F0502020204030204" pitchFamily="34" charset="0"/>
              </a:rPr>
              <a:t>CQOs and companies participating in </a:t>
            </a:r>
            <a:r>
              <a:rPr lang="en-US" sz="1800" i="1" dirty="0">
                <a:solidFill>
                  <a:schemeClr val="tx1"/>
                </a:solidFill>
                <a:latin typeface="Calibri" panose="020F0502020204030204" pitchFamily="34" charset="0"/>
                <a:cs typeface="Calibri" panose="020F0502020204030204" pitchFamily="34" charset="0"/>
              </a:rPr>
              <a:t>1VQ for PAC </a:t>
            </a:r>
            <a:r>
              <a:rPr lang="en-US" sz="1800" dirty="0">
                <a:solidFill>
                  <a:schemeClr val="tx1"/>
                </a:solidFill>
                <a:latin typeface="Calibri" panose="020F0502020204030204" pitchFamily="34" charset="0"/>
                <a:cs typeface="Calibri" panose="020F0502020204030204" pitchFamily="34" charset="0"/>
              </a:rPr>
              <a:t>Initiative</a:t>
            </a:r>
          </a:p>
          <a:p>
            <a:pPr>
              <a:buClr>
                <a:schemeClr val="tx1"/>
              </a:buClr>
            </a:pPr>
            <a:endParaRPr lang="en-US" sz="1800" dirty="0">
              <a:solidFill>
                <a:schemeClr val="tx1"/>
              </a:solidFill>
              <a:latin typeface="Calibri" panose="020F0502020204030204" pitchFamily="34" charset="0"/>
              <a:cs typeface="Calibri" panose="020F0502020204030204" pitchFamily="34" charset="0"/>
            </a:endParaRPr>
          </a:p>
          <a:p>
            <a:pPr>
              <a:buClr>
                <a:schemeClr val="tx1"/>
              </a:buClr>
            </a:pPr>
            <a:endParaRPr lang="en-US" sz="1800" dirty="0">
              <a:solidFill>
                <a:schemeClr val="tx1"/>
              </a:solidFill>
              <a:latin typeface="Calibri" panose="020F0502020204030204" pitchFamily="34" charset="0"/>
              <a:cs typeface="Calibri" panose="020F0502020204030204" pitchFamily="34" charset="0"/>
            </a:endParaRPr>
          </a:p>
          <a:p>
            <a:pPr marL="139700" indent="0">
              <a:buClr>
                <a:schemeClr val="tx1"/>
              </a:buClr>
              <a:buNone/>
            </a:pPr>
            <a:r>
              <a:rPr lang="en-US" sz="1400" dirty="0">
                <a:solidFill>
                  <a:schemeClr val="tx1"/>
                </a:solidFill>
                <a:latin typeface="Calibri" panose="020F0502020204030204" pitchFamily="34" charset="0"/>
                <a:cs typeface="Calibri" panose="020F0502020204030204" pitchFamily="34" charset="0"/>
              </a:rPr>
              <a:t>More info on </a:t>
            </a:r>
            <a:r>
              <a:rPr lang="en-US" sz="1400" i="1" dirty="0">
                <a:solidFill>
                  <a:schemeClr val="tx1"/>
                </a:solidFill>
                <a:latin typeface="Calibri" panose="020F0502020204030204" pitchFamily="34" charset="0"/>
                <a:cs typeface="Calibri" panose="020F0502020204030204" pitchFamily="34" charset="0"/>
              </a:rPr>
              <a:t>1VQ for PAC</a:t>
            </a:r>
            <a:r>
              <a:rPr lang="en-US" sz="1400" dirty="0">
                <a:solidFill>
                  <a:schemeClr val="tx1"/>
                </a:solidFill>
                <a:latin typeface="Calibri" panose="020F0502020204030204" pitchFamily="34" charset="0"/>
                <a:cs typeface="Calibri" panose="020F0502020204030204" pitchFamily="34" charset="0"/>
              </a:rPr>
              <a:t>: </a:t>
            </a:r>
            <a:r>
              <a:rPr lang="en-US" sz="1400" dirty="0">
                <a:solidFill>
                  <a:schemeClr val="tx1"/>
                </a:solidFill>
                <a:latin typeface="Calibri" panose="020F0502020204030204" pitchFamily="34" charset="0"/>
                <a:cs typeface="Calibri" panose="020F0502020204030204" pitchFamily="34" charset="0"/>
                <a:hlinkClick r:id="rId2"/>
              </a:rPr>
              <a:t>https://prst.ie/1vq</a:t>
            </a:r>
            <a:endParaRPr lang="en-US" sz="1400" dirty="0">
              <a:solidFill>
                <a:schemeClr val="tx1"/>
              </a:solidFill>
              <a:latin typeface="Calibri" panose="020F0502020204030204" pitchFamily="34" charset="0"/>
              <a:cs typeface="Calibri" panose="020F0502020204030204" pitchFamily="34" charset="0"/>
            </a:endParaRPr>
          </a:p>
          <a:p>
            <a:pPr marL="139700" indent="0">
              <a:buClr>
                <a:schemeClr val="tx1"/>
              </a:buClr>
              <a:buNone/>
            </a:pPr>
            <a:endParaRPr lang="en-US" sz="1400" dirty="0">
              <a:solidFill>
                <a:schemeClr val="tx1"/>
              </a:solidFill>
              <a:latin typeface="Calibri" panose="020F0502020204030204" pitchFamily="34" charset="0"/>
              <a:cs typeface="Calibri" panose="020F0502020204030204" pitchFamily="34" charset="0"/>
            </a:endParaRPr>
          </a:p>
          <a:p>
            <a:pPr marL="139700" indent="0">
              <a:buClr>
                <a:schemeClr val="tx1"/>
              </a:buClr>
              <a:buNone/>
            </a:pPr>
            <a:endParaRPr lang="en-US" sz="18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73781333"/>
      </p:ext>
    </p:extLst>
  </p:cSld>
  <p:clrMapOvr>
    <a:masterClrMapping/>
  </p:clrMapOvr>
</p:sld>
</file>

<file path=ppt/theme/theme1.xml><?xml version="1.0" encoding="utf-8"?>
<a:theme xmlns:a="http://schemas.openxmlformats.org/drawingml/2006/main" name="1_Default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4838</TotalTime>
  <Words>1794</Words>
  <Application>Microsoft Macintosh PowerPoint</Application>
  <PresentationFormat>On-screen Show (16:9)</PresentationFormat>
  <Paragraphs>168</Paragraphs>
  <Slides>17</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Open Sans</vt:lpstr>
      <vt:lpstr>Montserrat</vt:lpstr>
      <vt:lpstr>Roboto</vt:lpstr>
      <vt:lpstr>Calibri</vt:lpstr>
      <vt:lpstr>1_Default Theme</vt:lpstr>
      <vt:lpstr>ONE-VOICE-OF-QUALITY FOR PACs (1VQ for PAC) Industry Chief Quality Officers’ (CQOs) Perspectives</vt:lpstr>
      <vt:lpstr>What is the Right Balance?</vt:lpstr>
      <vt:lpstr>PowerPoint Presentation</vt:lpstr>
      <vt:lpstr>PowerPoint Presentation</vt:lpstr>
      <vt:lpstr>PowerPoint Presentation</vt:lpstr>
      <vt:lpstr>PowerPoint Presentation</vt:lpstr>
      <vt:lpstr>PowerPoint Presentation</vt:lpstr>
      <vt:lpstr>Why is the PIC/S Paper so Important?</vt:lpstr>
      <vt:lpstr>Why is the PIC/S Paper so Important?</vt:lpstr>
      <vt:lpstr>ICH Q9 (R1) Quality Risk Management  Step 2 Draft (Dec 2021)</vt:lpstr>
      <vt:lpstr>What is Unique about 1VQ for PAC Initiative?  </vt:lpstr>
      <vt:lpstr>CQOs Perspective on Value &amp; Benefits the PIC/S Paper can Deliver (1 of 2)</vt:lpstr>
      <vt:lpstr>PowerPoint Presentation</vt:lpstr>
      <vt:lpstr>For Discussion</vt:lpstr>
      <vt:lpstr>Proposal for Consideration</vt:lpstr>
      <vt:lpstr>PowerPoint Presentation</vt:lpstr>
      <vt:lpstr>Acknowledgement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ONE-VOICE-OF-QUALITY FOR PACs (1VQ for PAC)</dc:title>
  <dc:creator>Anders Vinther</dc:creator>
  <cp:lastModifiedBy>Emabelle Ramnarine</cp:lastModifiedBy>
  <cp:revision>74</cp:revision>
  <cp:lastPrinted>2022-11-10T04:42:20Z</cp:lastPrinted>
  <dcterms:modified xsi:type="dcterms:W3CDTF">2022-11-29T10:56:37Z</dcterms:modified>
</cp:coreProperties>
</file>